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2.xml" ContentType="application/vnd.openxmlformats-officedocument.theme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theme/theme3.xml" ContentType="application/vnd.openxmlformats-officedocument.theme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714" r:id="rId2"/>
    <p:sldMasterId id="2147483751" r:id="rId3"/>
    <p:sldMasterId id="2147483776" r:id="rId4"/>
  </p:sldMasterIdLst>
  <p:notesMasterIdLst>
    <p:notesMasterId r:id="rId21"/>
  </p:notesMasterIdLst>
  <p:sldIdLst>
    <p:sldId id="257" r:id="rId5"/>
    <p:sldId id="317" r:id="rId6"/>
    <p:sldId id="318" r:id="rId7"/>
    <p:sldId id="319" r:id="rId8"/>
    <p:sldId id="314" r:id="rId9"/>
    <p:sldId id="283" r:id="rId10"/>
    <p:sldId id="320" r:id="rId11"/>
    <p:sldId id="291" r:id="rId12"/>
    <p:sldId id="302" r:id="rId13"/>
    <p:sldId id="321" r:id="rId14"/>
    <p:sldId id="297" r:id="rId15"/>
    <p:sldId id="326" r:id="rId16"/>
    <p:sldId id="300" r:id="rId17"/>
    <p:sldId id="322" r:id="rId18"/>
    <p:sldId id="312" r:id="rId19"/>
    <p:sldId id="325" r:id="rId20"/>
  </p:sldIdLst>
  <p:sldSz cx="12192000" cy="6858000"/>
  <p:notesSz cx="6858000" cy="9144000"/>
  <p:custDataLst>
    <p:tags r:id="rId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AD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26" autoAdjust="0"/>
    <p:restoredTop sz="96366" autoAdjust="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035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notesMaster" Target="notesMasters/notesMaster1.xml"/><Relationship Id="rId55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gs" Target="tags/tag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1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gradFill>
              <a:gsLst>
                <a:gs pos="0">
                  <a:srgbClr val="00BBFE"/>
                </a:gs>
                <a:gs pos="70000">
                  <a:srgbClr val="00B0F0"/>
                </a:gs>
              </a:gsLst>
              <a:lin ang="8100000" scaled="1"/>
            </a:gradFill>
            <a:ln>
              <a:noFill/>
            </a:ln>
            <a:effectLst>
              <a:outerShdw blurRad="254000" dist="127000" dir="8100000" algn="tr" rotWithShape="0">
                <a:prstClr val="black">
                  <a:alpha val="10000"/>
                </a:prstClr>
              </a:outerShdw>
            </a:effectLst>
          </c:spPr>
          <c:dPt>
            <c:idx val="0"/>
            <c:bubble3D val="0"/>
            <c:spPr>
              <a:solidFill>
                <a:srgbClr val="089CB0"/>
              </a:solidFill>
              <a:ln w="19050">
                <a:noFill/>
              </a:ln>
              <a:effectLst>
                <a:outerShdw blurRad="254000" dist="127000" dir="8100000" algn="tr" rotWithShape="0">
                  <a:prstClr val="black">
                    <a:alpha val="1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DE12-4850-97D6-CD22D133184A}"/>
              </c:ext>
            </c:extLst>
          </c:dPt>
          <c:dPt>
            <c:idx val="1"/>
            <c:bubble3D val="0"/>
            <c:spPr>
              <a:solidFill>
                <a:schemeClr val="bg1">
                  <a:lumMod val="75000"/>
                </a:schemeClr>
              </a:solidFill>
              <a:ln w="19050">
                <a:noFill/>
              </a:ln>
              <a:effectLst>
                <a:outerShdw blurRad="254000" dist="127000" dir="8100000" algn="tr" rotWithShape="0">
                  <a:prstClr val="black">
                    <a:alpha val="1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DE12-4850-97D6-CD22D133184A}"/>
              </c:ext>
            </c:extLst>
          </c:dPt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1</c:v>
                </c:pt>
                <c:pt idx="1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E12-4850-97D6-CD22D133184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ln>
              <a:noFill/>
            </a:ln>
            <a:effectLst>
              <a:outerShdw blurRad="254000" dist="127000" dir="8100000" algn="tr" rotWithShape="0">
                <a:prstClr val="black">
                  <a:alpha val="10000"/>
                </a:prstClr>
              </a:outerShdw>
            </a:effectLst>
          </c:spPr>
          <c:dPt>
            <c:idx val="0"/>
            <c:bubble3D val="0"/>
            <c:spPr>
              <a:solidFill>
                <a:srgbClr val="089CB0"/>
              </a:solidFill>
              <a:ln w="19050">
                <a:noFill/>
              </a:ln>
              <a:effectLst>
                <a:outerShdw blurRad="254000" dist="127000" dir="8100000" algn="tr" rotWithShape="0">
                  <a:prstClr val="black">
                    <a:alpha val="1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3461-4282-8B91-26016DFE74B7}"/>
              </c:ext>
            </c:extLst>
          </c:dPt>
          <c:dPt>
            <c:idx val="1"/>
            <c:bubble3D val="0"/>
            <c:spPr>
              <a:solidFill>
                <a:schemeClr val="bg1">
                  <a:lumMod val="75000"/>
                </a:schemeClr>
              </a:solidFill>
              <a:ln w="19050">
                <a:noFill/>
              </a:ln>
              <a:effectLst>
                <a:outerShdw blurRad="254000" dist="127000" dir="8100000" algn="tr" rotWithShape="0">
                  <a:prstClr val="black">
                    <a:alpha val="1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3461-4282-8B91-26016DFE74B7}"/>
              </c:ext>
            </c:extLst>
          </c:dPt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0.9</c:v>
                </c:pt>
                <c:pt idx="1">
                  <c:v>0.1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461-4282-8B91-26016DFE74B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ln>
              <a:noFill/>
            </a:ln>
            <a:effectLst>
              <a:outerShdw blurRad="254000" dist="127000" dir="8100000" algn="tr" rotWithShape="0">
                <a:prstClr val="black">
                  <a:alpha val="10000"/>
                </a:prstClr>
              </a:outerShdw>
            </a:effectLst>
          </c:spPr>
          <c:dPt>
            <c:idx val="0"/>
            <c:bubble3D val="0"/>
            <c:spPr>
              <a:solidFill>
                <a:srgbClr val="089CB0"/>
              </a:solidFill>
              <a:ln w="19050">
                <a:noFill/>
              </a:ln>
              <a:effectLst>
                <a:outerShdw blurRad="254000" dist="127000" dir="8100000" algn="tr" rotWithShape="0">
                  <a:prstClr val="black">
                    <a:alpha val="1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69EC-4D4E-805C-AE3A921DC4F6}"/>
              </c:ext>
            </c:extLst>
          </c:dPt>
          <c:dPt>
            <c:idx val="1"/>
            <c:bubble3D val="0"/>
            <c:spPr>
              <a:solidFill>
                <a:schemeClr val="bg1">
                  <a:lumMod val="75000"/>
                </a:schemeClr>
              </a:solidFill>
              <a:ln w="19050">
                <a:noFill/>
              </a:ln>
              <a:effectLst>
                <a:outerShdw blurRad="254000" dist="127000" dir="8100000" algn="tr" rotWithShape="0">
                  <a:prstClr val="black">
                    <a:alpha val="1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69EC-4D4E-805C-AE3A921DC4F6}"/>
              </c:ext>
            </c:extLst>
          </c:dPt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1</c:v>
                </c:pt>
                <c:pt idx="1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69EC-4D4E-805C-AE3A921DC4F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1">
    <c:autoUpdate val="0"/>
  </c:externalData>
</c:chartSpace>
</file>

<file path=ppt/media/image1.jpg>
</file>

<file path=ppt/media/image2.jpg>
</file>

<file path=ppt/media/image3.png>
</file>

<file path=ppt/media/image4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27A89E-614F-420C-BD36-6A2DADDB4ADE}" type="datetimeFigureOut">
              <a:rPr lang="zh-CN" altLang="en-US" smtClean="0"/>
              <a:t>2019/6/14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39B0D9-BCD9-4C0E-B90F-E01FD2C6E37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51875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26E2653-CA89-4E21-B997-1284319A66A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25738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392B679-AE23-4750-8FB0-6513430B895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217460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BAAF762-52F3-4512-B16B-1F6F197A993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69068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392B679-AE23-4750-8FB0-6513430B895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093804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11FC198-2D83-4DFC-8CDD-7D23AF44D41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微软雅黑" pitchFamily="34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微软雅黑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46125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392B679-AE23-4750-8FB0-6513430B895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093804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51075D5-3D07-4A3B-B036-5CB2EA4D273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05336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更多模板资料</a:t>
            </a:r>
            <a:r>
              <a:rPr lang="en-US" altLang="zh-CN" dirty="0"/>
              <a:t>-</a:t>
            </a:r>
            <a:r>
              <a:rPr lang="zh-CN" altLang="en-US" dirty="0"/>
              <a:t>亮亮图文旗舰店 </a:t>
            </a:r>
            <a:r>
              <a:rPr lang="en-US" altLang="zh-CN" dirty="0"/>
              <a:t>https://liangliangtuwen.tmall.com/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26E2653-CA89-4E21-B997-1284319A66A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73275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392B679-AE23-4750-8FB0-6513430B895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087390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392B679-AE23-4750-8FB0-6513430B895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317341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392B679-AE23-4750-8FB0-6513430B895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094018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BAAF762-52F3-4512-B16B-1F6F197A993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818802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51075D5-3D07-4A3B-B036-5CB2EA4D273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24988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392B679-AE23-4750-8FB0-6513430B895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065613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51075D5-3D07-4A3B-B036-5CB2EA4D273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580169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51075D5-3D07-4A3B-B036-5CB2EA4D273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173598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20396DF-D771-48BE-A2F3-925F1219351F}" type="datetimeFigureOut">
              <a:rPr lang="zh-CN" altLang="en-US"/>
              <a:pPr>
                <a:defRPr/>
              </a:pPr>
              <a:t>2019/6/14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35E4D7-CE1A-4B67-9EAA-56D4FD5C9F9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6892718"/>
      </p:ext>
    </p:extLst>
  </p:cSld>
  <p:clrMapOvr>
    <a:masterClrMapping/>
  </p:clrMapOvr>
  <p:transition spd="slow" advTm="0">
    <p:randomBar dir="vert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B545DA9-3098-4BF2-9EE1-8E9120DABEE9}" type="datetimeFigureOut">
              <a:rPr lang="zh-CN" altLang="en-US"/>
              <a:pPr>
                <a:defRPr/>
              </a:pPr>
              <a:t>2019/6/14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736173-9180-4BA1-872E-96556410769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2024493"/>
      </p:ext>
    </p:extLst>
  </p:cSld>
  <p:clrMapOvr>
    <a:masterClrMapping/>
  </p:clrMapOvr>
  <p:transition spd="slow" advTm="0">
    <p:randomBar dir="vert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2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2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D1C44F0-D1CE-4C7A-8071-C3BDF644BBB4}" type="datetimeFigureOut">
              <a:rPr lang="zh-CN" altLang="en-US"/>
              <a:pPr>
                <a:defRPr/>
              </a:pPr>
              <a:t>2019/6/14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46FE114-66F5-455F-9973-4998EDEAAF46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5626297"/>
      </p:ext>
    </p:extLst>
  </p:cSld>
  <p:clrMapOvr>
    <a:masterClrMapping/>
  </p:clrMapOvr>
  <p:transition spd="slow" advTm="0">
    <p:randomBar dir="vert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788336" y="1584605"/>
            <a:ext cx="4307664" cy="4307664"/>
          </a:xfrm>
          <a:prstGeom prst="diamond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5012267" y="3732107"/>
            <a:ext cx="2157984" cy="2157984"/>
          </a:xfrm>
          <a:prstGeom prst="diamond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7170251" y="3732107"/>
            <a:ext cx="2157984" cy="2157984"/>
          </a:xfrm>
          <a:prstGeom prst="diamond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0" name="Title 3"/>
          <p:cNvSpPr>
            <a:spLocks noGrp="1"/>
          </p:cNvSpPr>
          <p:nvPr>
            <p:ph type="title"/>
          </p:nvPr>
        </p:nvSpPr>
        <p:spPr>
          <a:xfrm>
            <a:off x="838200" y="229851"/>
            <a:ext cx="10515600" cy="530528"/>
          </a:xfrm>
          <a:prstGeom prst="rect">
            <a:avLst/>
          </a:prstGeom>
        </p:spPr>
        <p:txBody>
          <a:bodyPr lIns="45720" tIns="22860" rIns="45720" bIns="22860"/>
          <a:lstStyle>
            <a:lvl1pPr algn="l">
              <a:defRPr sz="4267" b="1"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195106306"/>
      </p:ext>
    </p:extLst>
  </p:cSld>
  <p:clrMapOvr>
    <a:masterClrMapping/>
  </p:clrMapOvr>
  <p:transition spd="slow" advTm="0">
    <p:randomBar dir="vert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1524000" y="1341120"/>
            <a:ext cx="2286000" cy="22860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6096000" y="1341120"/>
            <a:ext cx="2286000" cy="22860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3810000" y="3627120"/>
            <a:ext cx="2286000" cy="22860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8382000" y="3627120"/>
            <a:ext cx="2286000" cy="22860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0" name="Title 3"/>
          <p:cNvSpPr>
            <a:spLocks noGrp="1"/>
          </p:cNvSpPr>
          <p:nvPr>
            <p:ph type="title"/>
          </p:nvPr>
        </p:nvSpPr>
        <p:spPr>
          <a:xfrm>
            <a:off x="838200" y="229851"/>
            <a:ext cx="10515600" cy="530528"/>
          </a:xfrm>
          <a:prstGeom prst="rect">
            <a:avLst/>
          </a:prstGeom>
        </p:spPr>
        <p:txBody>
          <a:bodyPr lIns="45720" tIns="22860" rIns="45720" bIns="22860"/>
          <a:lstStyle>
            <a:lvl1pPr algn="l">
              <a:defRPr sz="4267" b="1"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733987069"/>
      </p:ext>
    </p:extLst>
  </p:cSld>
  <p:clrMapOvr>
    <a:masterClrMapping/>
  </p:clrMapOvr>
  <p:transition spd="slow" advTm="0">
    <p:randomBar dir="vert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OWXAS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2438400" y="1341120"/>
            <a:ext cx="2438400" cy="18288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7315200" y="1341120"/>
            <a:ext cx="2438400" cy="18288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0" y="3169920"/>
            <a:ext cx="2438400" cy="18288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4876800" y="3169920"/>
            <a:ext cx="2438400" cy="18288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9753600" y="3169920"/>
            <a:ext cx="2438400" cy="18288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4" name="Title 3"/>
          <p:cNvSpPr>
            <a:spLocks noGrp="1"/>
          </p:cNvSpPr>
          <p:nvPr>
            <p:ph type="title"/>
          </p:nvPr>
        </p:nvSpPr>
        <p:spPr>
          <a:xfrm>
            <a:off x="838200" y="229851"/>
            <a:ext cx="10515600" cy="530528"/>
          </a:xfrm>
          <a:prstGeom prst="rect">
            <a:avLst/>
          </a:prstGeom>
        </p:spPr>
        <p:txBody>
          <a:bodyPr lIns="45720" tIns="22860" rIns="45720" bIns="22860"/>
          <a:lstStyle>
            <a:lvl1pPr algn="l">
              <a:defRPr sz="4267" b="1"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221680895"/>
      </p:ext>
    </p:extLst>
  </p:cSld>
  <p:clrMapOvr>
    <a:masterClrMapping/>
  </p:clrMapOvr>
  <p:transition spd="slow" advTm="0">
    <p:randomBar dir="vert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OWXAS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0" y="1341120"/>
            <a:ext cx="2438400" cy="1828800"/>
          </a:xfrm>
          <a:prstGeom prst="rect">
            <a:avLst/>
          </a:prstGeom>
          <a:ln w="38100">
            <a:solidFill>
              <a:schemeClr val="bg1"/>
            </a:solidFill>
          </a:ln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2438400" y="1341120"/>
            <a:ext cx="2438400" cy="1828800"/>
          </a:xfrm>
          <a:prstGeom prst="rect">
            <a:avLst/>
          </a:prstGeom>
          <a:ln w="38100">
            <a:solidFill>
              <a:schemeClr val="bg1"/>
            </a:solidFill>
          </a:ln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4876800" y="1341120"/>
            <a:ext cx="2438400" cy="1828800"/>
          </a:xfrm>
          <a:prstGeom prst="rect">
            <a:avLst/>
          </a:prstGeom>
          <a:ln w="38100">
            <a:solidFill>
              <a:schemeClr val="bg1"/>
            </a:solidFill>
          </a:ln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7315200" y="1341120"/>
            <a:ext cx="2438400" cy="1828800"/>
          </a:xfrm>
          <a:prstGeom prst="rect">
            <a:avLst/>
          </a:prstGeom>
          <a:ln w="38100">
            <a:solidFill>
              <a:schemeClr val="bg1"/>
            </a:solidFill>
          </a:ln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9753600" y="1341120"/>
            <a:ext cx="2438400" cy="1828800"/>
          </a:xfrm>
          <a:prstGeom prst="rect">
            <a:avLst/>
          </a:prstGeom>
          <a:ln w="38100">
            <a:solidFill>
              <a:schemeClr val="bg1"/>
            </a:solidFill>
          </a:ln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0" y="3169920"/>
            <a:ext cx="2438400" cy="1828800"/>
          </a:xfrm>
          <a:prstGeom prst="rect">
            <a:avLst/>
          </a:prstGeom>
          <a:ln w="38100">
            <a:solidFill>
              <a:schemeClr val="bg1"/>
            </a:solidFill>
          </a:ln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2438400" y="3169920"/>
            <a:ext cx="2438400" cy="1828800"/>
          </a:xfrm>
          <a:prstGeom prst="rect">
            <a:avLst/>
          </a:prstGeom>
          <a:ln w="38100">
            <a:solidFill>
              <a:schemeClr val="bg1"/>
            </a:solidFill>
          </a:ln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876800" y="3169920"/>
            <a:ext cx="2438400" cy="1828800"/>
          </a:xfrm>
          <a:prstGeom prst="rect">
            <a:avLst/>
          </a:prstGeom>
          <a:ln w="38100">
            <a:solidFill>
              <a:schemeClr val="bg1"/>
            </a:solidFill>
          </a:ln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7315200" y="3169920"/>
            <a:ext cx="2438400" cy="1828800"/>
          </a:xfrm>
          <a:prstGeom prst="rect">
            <a:avLst/>
          </a:prstGeom>
          <a:ln w="38100">
            <a:solidFill>
              <a:schemeClr val="bg1"/>
            </a:solidFill>
          </a:ln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9753600" y="3169920"/>
            <a:ext cx="2438400" cy="1828800"/>
          </a:xfrm>
          <a:prstGeom prst="rect">
            <a:avLst/>
          </a:prstGeom>
          <a:ln w="38100">
            <a:solidFill>
              <a:schemeClr val="bg1"/>
            </a:solidFill>
          </a:ln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9" name="Title 3"/>
          <p:cNvSpPr>
            <a:spLocks noGrp="1"/>
          </p:cNvSpPr>
          <p:nvPr>
            <p:ph type="title"/>
          </p:nvPr>
        </p:nvSpPr>
        <p:spPr>
          <a:xfrm>
            <a:off x="838200" y="229851"/>
            <a:ext cx="10515600" cy="530528"/>
          </a:xfrm>
          <a:prstGeom prst="rect">
            <a:avLst/>
          </a:prstGeom>
        </p:spPr>
        <p:txBody>
          <a:bodyPr lIns="45720" tIns="22860" rIns="45720" bIns="22860"/>
          <a:lstStyle>
            <a:lvl1pPr algn="l">
              <a:defRPr sz="4267" b="1"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uk-UA" dirty="0"/>
          </a:p>
        </p:txBody>
      </p:sp>
      <p:sp>
        <p:nvSpPr>
          <p:cNvPr id="17" name="矩形 7"/>
          <p:cNvSpPr/>
          <p:nvPr userDrawn="1"/>
        </p:nvSpPr>
        <p:spPr>
          <a:xfrm>
            <a:off x="1" y="762862"/>
            <a:ext cx="12184067" cy="45708"/>
          </a:xfrm>
          <a:prstGeom prst="rect">
            <a:avLst/>
          </a:prstGeom>
          <a:solidFill>
            <a:schemeClr val="accent5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1" tIns="60940" rIns="121881" bIns="6094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365973865"/>
      </p:ext>
    </p:extLst>
  </p:cSld>
  <p:clrMapOvr>
    <a:masterClrMapping/>
  </p:clrMapOvr>
  <p:transition spd="slow" advTm="0">
    <p:randomBar dir="vert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OWXAS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2438400" y="2006600"/>
            <a:ext cx="2438400" cy="18288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 dirty="0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7315200" y="2006600"/>
            <a:ext cx="2438400" cy="18288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0" y="3835400"/>
            <a:ext cx="2438400" cy="18288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4876800" y="3835400"/>
            <a:ext cx="2438400" cy="18288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9753600" y="3835400"/>
            <a:ext cx="2438400" cy="18288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6" name="Title 3"/>
          <p:cNvSpPr>
            <a:spLocks noGrp="1"/>
          </p:cNvSpPr>
          <p:nvPr>
            <p:ph type="title"/>
          </p:nvPr>
        </p:nvSpPr>
        <p:spPr>
          <a:xfrm>
            <a:off x="838200" y="229851"/>
            <a:ext cx="10515600" cy="530528"/>
          </a:xfrm>
          <a:prstGeom prst="rect">
            <a:avLst/>
          </a:prstGeom>
        </p:spPr>
        <p:txBody>
          <a:bodyPr lIns="45720" tIns="22860" rIns="45720" bIns="22860"/>
          <a:lstStyle>
            <a:lvl1pPr algn="l">
              <a:defRPr sz="4267" b="1"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258658809"/>
      </p:ext>
    </p:extLst>
  </p:cSld>
  <p:clrMapOvr>
    <a:masterClrMapping/>
  </p:clrMapOvr>
  <p:transition spd="slow" advTm="0">
    <p:randomBar dir="vert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OWXAS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0" y="1905000"/>
            <a:ext cx="2438400" cy="18288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2438400" y="1905000"/>
            <a:ext cx="2438400" cy="18288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4876800" y="1905000"/>
            <a:ext cx="2438400" cy="18288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7315200" y="1905000"/>
            <a:ext cx="2438400" cy="18288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9753600" y="1905000"/>
            <a:ext cx="2438400" cy="18288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0" y="3733800"/>
            <a:ext cx="2438400" cy="18288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2438400" y="3733800"/>
            <a:ext cx="2438400" cy="18288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4876800" y="3733800"/>
            <a:ext cx="2438400" cy="18288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7315200" y="3733800"/>
            <a:ext cx="2438400" cy="18288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9753600" y="3733800"/>
            <a:ext cx="2438400" cy="18288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7" name="Title 3"/>
          <p:cNvSpPr>
            <a:spLocks noGrp="1"/>
          </p:cNvSpPr>
          <p:nvPr>
            <p:ph type="title"/>
          </p:nvPr>
        </p:nvSpPr>
        <p:spPr>
          <a:xfrm>
            <a:off x="838200" y="229851"/>
            <a:ext cx="10515600" cy="530528"/>
          </a:xfrm>
          <a:prstGeom prst="rect">
            <a:avLst/>
          </a:prstGeom>
        </p:spPr>
        <p:txBody>
          <a:bodyPr lIns="45720" tIns="22860" rIns="45720" bIns="22860"/>
          <a:lstStyle>
            <a:lvl1pPr algn="l">
              <a:defRPr sz="4267" b="1"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4044384312"/>
      </p:ext>
    </p:extLst>
  </p:cSld>
  <p:clrMapOvr>
    <a:masterClrMapping/>
  </p:clrMapOvr>
  <p:transition spd="slow" advTm="0">
    <p:randomBar dir="vert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OWXAS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1524000" y="1341120"/>
            <a:ext cx="2286000" cy="22860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3810000" y="1341120"/>
            <a:ext cx="2286000" cy="22860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6096000" y="1341120"/>
            <a:ext cx="2286000" cy="22860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8382000" y="1341120"/>
            <a:ext cx="2286000" cy="22860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1524000" y="3627120"/>
            <a:ext cx="2286000" cy="22860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3810000" y="3627120"/>
            <a:ext cx="2286000" cy="22860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6096000" y="3627120"/>
            <a:ext cx="2286000" cy="22860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8382000" y="3627120"/>
            <a:ext cx="2286000" cy="22860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21" name="Title 3"/>
          <p:cNvSpPr>
            <a:spLocks noGrp="1"/>
          </p:cNvSpPr>
          <p:nvPr>
            <p:ph type="title"/>
          </p:nvPr>
        </p:nvSpPr>
        <p:spPr>
          <a:xfrm>
            <a:off x="838200" y="229851"/>
            <a:ext cx="10515600" cy="530528"/>
          </a:xfrm>
          <a:prstGeom prst="rect">
            <a:avLst/>
          </a:prstGeom>
        </p:spPr>
        <p:txBody>
          <a:bodyPr lIns="45720" tIns="22860" rIns="45720" bIns="22860"/>
          <a:lstStyle>
            <a:lvl1pPr algn="l">
              <a:defRPr sz="4267" b="1"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795378360"/>
      </p:ext>
    </p:extLst>
  </p:cSld>
  <p:clrMapOvr>
    <a:masterClrMapping/>
  </p:clrMapOvr>
  <p:transition spd="slow" advTm="0">
    <p:randomBar dir="vert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OWECAS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1524000" y="1341120"/>
            <a:ext cx="2286000" cy="4572000"/>
          </a:xfrm>
          <a:prstGeom prst="rect">
            <a:avLst/>
          </a:prstGeom>
          <a:ln w="38100">
            <a:solidFill>
              <a:schemeClr val="bg1"/>
            </a:solidFill>
          </a:ln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3810000" y="1341120"/>
            <a:ext cx="4572000" cy="2286000"/>
          </a:xfrm>
          <a:prstGeom prst="rect">
            <a:avLst/>
          </a:prstGeom>
          <a:ln w="38100">
            <a:solidFill>
              <a:schemeClr val="bg1"/>
            </a:solidFill>
          </a:ln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8382000" y="1341120"/>
            <a:ext cx="2286000" cy="2286000"/>
          </a:xfrm>
          <a:prstGeom prst="rect">
            <a:avLst/>
          </a:prstGeom>
          <a:ln w="38100">
            <a:solidFill>
              <a:schemeClr val="bg1"/>
            </a:solidFill>
          </a:ln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3810000" y="3627120"/>
            <a:ext cx="2286000" cy="2286000"/>
          </a:xfrm>
          <a:prstGeom prst="rect">
            <a:avLst/>
          </a:prstGeom>
          <a:ln w="38100">
            <a:solidFill>
              <a:schemeClr val="bg1"/>
            </a:solidFill>
          </a:ln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6096000" y="3627120"/>
            <a:ext cx="4572000" cy="2286000"/>
          </a:xfrm>
          <a:prstGeom prst="rect">
            <a:avLst/>
          </a:prstGeom>
          <a:ln w="38100">
            <a:solidFill>
              <a:schemeClr val="bg1"/>
            </a:solidFill>
          </a:ln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1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11331131" y="315837"/>
            <a:ext cx="556069" cy="471563"/>
          </a:xfrm>
          <a:prstGeom prst="rect">
            <a:avLst/>
          </a:prstGeom>
        </p:spPr>
        <p:txBody>
          <a:bodyPr/>
          <a:lstStyle>
            <a:lvl1pPr algn="ctr">
              <a:defRPr sz="1800">
                <a:solidFill>
                  <a:schemeClr val="bg1"/>
                </a:solidFill>
              </a:defRPr>
            </a:lvl1pPr>
          </a:lstStyle>
          <a:p>
            <a:fld id="{5DE872C3-2ED1-43FB-B3C4-BA6F078D7CD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itle 3"/>
          <p:cNvSpPr>
            <a:spLocks noGrp="1"/>
          </p:cNvSpPr>
          <p:nvPr>
            <p:ph type="title"/>
          </p:nvPr>
        </p:nvSpPr>
        <p:spPr>
          <a:xfrm>
            <a:off x="838200" y="229851"/>
            <a:ext cx="10515600" cy="530528"/>
          </a:xfrm>
          <a:prstGeom prst="rect">
            <a:avLst/>
          </a:prstGeom>
        </p:spPr>
        <p:txBody>
          <a:bodyPr lIns="45720" tIns="22860" rIns="45720" bIns="22860"/>
          <a:lstStyle>
            <a:lvl1pPr algn="l">
              <a:defRPr sz="4267" b="1"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4199317930"/>
      </p:ext>
    </p:extLst>
  </p:cSld>
  <p:clrMapOvr>
    <a:masterClrMapping/>
  </p:clrMapOvr>
  <p:transition spd="slow" advTm="0">
    <p:randomBar dir="vert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A484A0-9CAA-43B8-AC8D-96C10D5DF604}" type="datetimeFigureOut">
              <a:rPr lang="zh-CN" altLang="en-US"/>
              <a:pPr>
                <a:defRPr/>
              </a:pPr>
              <a:t>2019/6/14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7A5B267-6509-4643-AE88-D80591F3434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9878027"/>
      </p:ext>
    </p:extLst>
  </p:cSld>
  <p:clrMapOvr>
    <a:masterClrMapping/>
  </p:clrMapOvr>
  <p:transition spd="slow" advTm="0">
    <p:randomBar dir="vert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7225157" y="1594192"/>
            <a:ext cx="4307664" cy="4307664"/>
          </a:xfrm>
          <a:prstGeom prst="diamond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2898016" y="2669032"/>
            <a:ext cx="2157984" cy="2157984"/>
          </a:xfrm>
          <a:prstGeom prst="diamond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5061587" y="2669032"/>
            <a:ext cx="2157984" cy="2157984"/>
          </a:xfrm>
          <a:prstGeom prst="diamond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742188" y="2669032"/>
            <a:ext cx="2157984" cy="2157984"/>
          </a:xfrm>
          <a:prstGeom prst="diamond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3979164" y="3748024"/>
            <a:ext cx="2157984" cy="2157984"/>
          </a:xfrm>
          <a:prstGeom prst="diamond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1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11331131" y="315837"/>
            <a:ext cx="556069" cy="471563"/>
          </a:xfrm>
          <a:prstGeom prst="rect">
            <a:avLst/>
          </a:prstGeom>
        </p:spPr>
        <p:txBody>
          <a:bodyPr/>
          <a:lstStyle>
            <a:lvl1pPr algn="ctr">
              <a:defRPr sz="1800">
                <a:solidFill>
                  <a:schemeClr val="bg1"/>
                </a:solidFill>
              </a:defRPr>
            </a:lvl1pPr>
          </a:lstStyle>
          <a:p>
            <a:fld id="{5DE872C3-2ED1-43FB-B3C4-BA6F078D7CD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itle 3"/>
          <p:cNvSpPr>
            <a:spLocks noGrp="1"/>
          </p:cNvSpPr>
          <p:nvPr>
            <p:ph type="title"/>
          </p:nvPr>
        </p:nvSpPr>
        <p:spPr>
          <a:xfrm>
            <a:off x="838200" y="229851"/>
            <a:ext cx="10515600" cy="530528"/>
          </a:xfrm>
          <a:prstGeom prst="rect">
            <a:avLst/>
          </a:prstGeom>
        </p:spPr>
        <p:txBody>
          <a:bodyPr lIns="45720" tIns="22860" rIns="45720" bIns="22860"/>
          <a:lstStyle>
            <a:lvl1pPr algn="l">
              <a:defRPr sz="4267" b="1"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789955179"/>
      </p:ext>
    </p:extLst>
  </p:cSld>
  <p:clrMapOvr>
    <a:masterClrMapping/>
  </p:clrMapOvr>
  <p:transition spd="slow" advTm="0">
    <p:randomBar dir="vert"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1524000" y="1341120"/>
            <a:ext cx="2286000" cy="22860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6096000" y="1341120"/>
            <a:ext cx="2286000" cy="22860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1524000" y="3627120"/>
            <a:ext cx="2286000" cy="22860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6096000" y="3627120"/>
            <a:ext cx="2286000" cy="22860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9" name="Title 3"/>
          <p:cNvSpPr>
            <a:spLocks noGrp="1"/>
          </p:cNvSpPr>
          <p:nvPr>
            <p:ph type="title"/>
          </p:nvPr>
        </p:nvSpPr>
        <p:spPr>
          <a:xfrm>
            <a:off x="838200" y="229851"/>
            <a:ext cx="10515600" cy="530528"/>
          </a:xfrm>
          <a:prstGeom prst="rect">
            <a:avLst/>
          </a:prstGeom>
        </p:spPr>
        <p:txBody>
          <a:bodyPr lIns="45720" tIns="22860" rIns="45720" bIns="22860"/>
          <a:lstStyle>
            <a:lvl1pPr algn="l">
              <a:defRPr sz="4267" b="1"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uk-UA" dirty="0"/>
          </a:p>
        </p:txBody>
      </p:sp>
      <p:sp>
        <p:nvSpPr>
          <p:cNvPr id="10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11331131" y="315837"/>
            <a:ext cx="556069" cy="471563"/>
          </a:xfrm>
          <a:prstGeom prst="rect">
            <a:avLst/>
          </a:prstGeom>
        </p:spPr>
        <p:txBody>
          <a:bodyPr/>
          <a:lstStyle>
            <a:lvl1pPr algn="ctr">
              <a:defRPr sz="1800">
                <a:solidFill>
                  <a:schemeClr val="bg1"/>
                </a:solidFill>
              </a:defRPr>
            </a:lvl1pPr>
          </a:lstStyle>
          <a:p>
            <a:fld id="{5DE872C3-2ED1-43FB-B3C4-BA6F078D7CD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1375499"/>
      </p:ext>
    </p:extLst>
  </p:cSld>
  <p:clrMapOvr>
    <a:masterClrMapping/>
  </p:clrMapOvr>
  <p:transition spd="slow" advTm="0">
    <p:randomBar dir="vert"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3810000" y="1341120"/>
            <a:ext cx="2286000" cy="22860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6096000" y="1341120"/>
            <a:ext cx="4572000" cy="45720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1524000" y="3627120"/>
            <a:ext cx="2286000" cy="22860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9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11331131" y="315837"/>
            <a:ext cx="556069" cy="471563"/>
          </a:xfrm>
          <a:prstGeom prst="rect">
            <a:avLst/>
          </a:prstGeom>
        </p:spPr>
        <p:txBody>
          <a:bodyPr/>
          <a:lstStyle>
            <a:lvl1pPr algn="ctr">
              <a:defRPr sz="1800">
                <a:solidFill>
                  <a:schemeClr val="bg1"/>
                </a:solidFill>
              </a:defRPr>
            </a:lvl1pPr>
          </a:lstStyle>
          <a:p>
            <a:fld id="{5DE872C3-2ED1-43FB-B3C4-BA6F078D7CD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3"/>
          <p:cNvSpPr>
            <a:spLocks noGrp="1"/>
          </p:cNvSpPr>
          <p:nvPr>
            <p:ph type="title"/>
          </p:nvPr>
        </p:nvSpPr>
        <p:spPr>
          <a:xfrm>
            <a:off x="838200" y="229851"/>
            <a:ext cx="10515600" cy="530528"/>
          </a:xfrm>
          <a:prstGeom prst="rect">
            <a:avLst/>
          </a:prstGeom>
        </p:spPr>
        <p:txBody>
          <a:bodyPr lIns="45720" tIns="22860" rIns="45720" bIns="22860"/>
          <a:lstStyle>
            <a:lvl1pPr algn="l">
              <a:defRPr sz="4267" b="1"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621921351"/>
      </p:ext>
    </p:extLst>
  </p:cSld>
  <p:clrMapOvr>
    <a:masterClrMapping/>
  </p:clrMapOvr>
  <p:transition spd="slow" advTm="0">
    <p:randomBar dir="vert"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53440" y="1341120"/>
            <a:ext cx="1524000" cy="15240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2377440" y="1341120"/>
            <a:ext cx="1524000" cy="15240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3901440" y="1341120"/>
            <a:ext cx="1524000" cy="15240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853440" y="2865120"/>
            <a:ext cx="1524000" cy="15240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2377440" y="2865120"/>
            <a:ext cx="1524000" cy="15240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3901440" y="2865120"/>
            <a:ext cx="1524000" cy="15240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853440" y="4389120"/>
            <a:ext cx="1524000" cy="15240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2377440" y="4389120"/>
            <a:ext cx="1524000" cy="15240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3901440" y="4389120"/>
            <a:ext cx="1524000" cy="15240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20" name="Title 3"/>
          <p:cNvSpPr>
            <a:spLocks noGrp="1"/>
          </p:cNvSpPr>
          <p:nvPr>
            <p:ph type="title"/>
          </p:nvPr>
        </p:nvSpPr>
        <p:spPr>
          <a:xfrm>
            <a:off x="838200" y="229851"/>
            <a:ext cx="10515600" cy="530528"/>
          </a:xfrm>
          <a:prstGeom prst="rect">
            <a:avLst/>
          </a:prstGeom>
        </p:spPr>
        <p:txBody>
          <a:bodyPr lIns="45720" tIns="22860" rIns="45720" bIns="22860"/>
          <a:lstStyle>
            <a:lvl1pPr algn="l">
              <a:defRPr sz="4267" b="1"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856658931"/>
      </p:ext>
    </p:extLst>
  </p:cSld>
  <p:clrMapOvr>
    <a:masterClrMapping/>
  </p:clrMapOvr>
  <p:transition spd="slow" advTm="0">
    <p:randomBar dir="vert"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1524000" y="3169920"/>
            <a:ext cx="1828800" cy="18288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7010400" y="1341120"/>
            <a:ext cx="3657600" cy="36576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3352800" y="3169920"/>
            <a:ext cx="1828800" cy="18288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5181600" y="3169920"/>
            <a:ext cx="1828800" cy="18288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3" name="Title 3"/>
          <p:cNvSpPr>
            <a:spLocks noGrp="1"/>
          </p:cNvSpPr>
          <p:nvPr>
            <p:ph type="title"/>
          </p:nvPr>
        </p:nvSpPr>
        <p:spPr>
          <a:xfrm>
            <a:off x="838200" y="229851"/>
            <a:ext cx="10515600" cy="530528"/>
          </a:xfrm>
          <a:prstGeom prst="rect">
            <a:avLst/>
          </a:prstGeom>
        </p:spPr>
        <p:txBody>
          <a:bodyPr lIns="45720" tIns="22860" rIns="45720" bIns="22860"/>
          <a:lstStyle>
            <a:lvl1pPr algn="l">
              <a:defRPr sz="4267" b="1"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520046571"/>
      </p:ext>
    </p:extLst>
  </p:cSld>
  <p:clrMapOvr>
    <a:masterClrMapping/>
  </p:clrMapOvr>
  <p:transition spd="slow" advTm="0">
    <p:randomBar dir="vert"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5254350" y="1651001"/>
            <a:ext cx="6032500" cy="4000500"/>
          </a:xfrm>
          <a:prstGeom prst="rect">
            <a:avLst/>
          </a:prstGeom>
          <a:effectLst>
            <a:outerShdw blurRad="292100" dist="38100" dir="5400000" algn="t" rotWithShape="0">
              <a:prstClr val="black">
                <a:alpha val="67000"/>
              </a:prstClr>
            </a:outerShdw>
          </a:effectLst>
        </p:spPr>
        <p:txBody>
          <a:bodyPr lIns="45720" tIns="22860" rIns="45720" bIns="22860"/>
          <a:lstStyle/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0" name="Title 3"/>
          <p:cNvSpPr>
            <a:spLocks noGrp="1"/>
          </p:cNvSpPr>
          <p:nvPr>
            <p:ph type="title"/>
          </p:nvPr>
        </p:nvSpPr>
        <p:spPr>
          <a:xfrm>
            <a:off x="838200" y="229851"/>
            <a:ext cx="10515600" cy="530528"/>
          </a:xfrm>
          <a:prstGeom prst="rect">
            <a:avLst/>
          </a:prstGeom>
        </p:spPr>
        <p:txBody>
          <a:bodyPr lIns="45720" tIns="22860" rIns="45720" bIns="22860"/>
          <a:lstStyle>
            <a:lvl1pPr algn="l">
              <a:defRPr sz="4267" b="1"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4002850217"/>
      </p:ext>
    </p:extLst>
  </p:cSld>
  <p:clrMapOvr>
    <a:masterClrMapping/>
  </p:clrMapOvr>
  <p:transition spd="slow" advTm="0">
    <p:randomBar dir="vert"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660407" y="1651001"/>
            <a:ext cx="6032500" cy="4000500"/>
          </a:xfrm>
          <a:prstGeom prst="rect">
            <a:avLst/>
          </a:prstGeom>
          <a:effectLst>
            <a:outerShdw blurRad="292100" dist="38100" dir="5400000" algn="t" rotWithShape="0">
              <a:prstClr val="black">
                <a:alpha val="67000"/>
              </a:prstClr>
            </a:outerShdw>
          </a:effectLst>
        </p:spPr>
        <p:txBody>
          <a:bodyPr lIns="45720" tIns="22860" rIns="45720" bIns="22860"/>
          <a:lstStyle/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0" name="Title 3"/>
          <p:cNvSpPr>
            <a:spLocks noGrp="1"/>
          </p:cNvSpPr>
          <p:nvPr>
            <p:ph type="title"/>
          </p:nvPr>
        </p:nvSpPr>
        <p:spPr>
          <a:xfrm>
            <a:off x="838200" y="229851"/>
            <a:ext cx="10515600" cy="530528"/>
          </a:xfrm>
          <a:prstGeom prst="rect">
            <a:avLst/>
          </a:prstGeom>
        </p:spPr>
        <p:txBody>
          <a:bodyPr lIns="45720" tIns="22860" rIns="45720" bIns="22860"/>
          <a:lstStyle>
            <a:lvl1pPr algn="l">
              <a:defRPr sz="4267" b="1"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515264781"/>
      </p:ext>
    </p:extLst>
  </p:cSld>
  <p:clrMapOvr>
    <a:masterClrMapping/>
  </p:clrMapOvr>
  <p:transition spd="slow" advTm="0">
    <p:randomBar dir="vert"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914400" y="1341120"/>
            <a:ext cx="4876800" cy="3657600"/>
          </a:xfrm>
          <a:prstGeom prst="rect">
            <a:avLst/>
          </a:prstGeom>
          <a:effectLst>
            <a:outerShdw blurRad="292100" dist="38100" dir="5400000" algn="t" rotWithShape="0">
              <a:prstClr val="black">
                <a:alpha val="67000"/>
              </a:prstClr>
            </a:outerShdw>
          </a:effectLst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6400800" y="1341120"/>
            <a:ext cx="4876800" cy="3657600"/>
          </a:xfrm>
          <a:prstGeom prst="rect">
            <a:avLst/>
          </a:prstGeom>
          <a:effectLst>
            <a:outerShdw blurRad="292100" dist="38100" dir="5400000" algn="t" rotWithShape="0">
              <a:prstClr val="black">
                <a:alpha val="67000"/>
              </a:prstClr>
            </a:outerShdw>
          </a:effectLst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0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11331131" y="315837"/>
            <a:ext cx="556069" cy="471563"/>
          </a:xfrm>
          <a:prstGeom prst="rect">
            <a:avLst/>
          </a:prstGeom>
        </p:spPr>
        <p:txBody>
          <a:bodyPr/>
          <a:lstStyle>
            <a:lvl1pPr algn="ctr">
              <a:defRPr sz="1800">
                <a:solidFill>
                  <a:schemeClr val="bg1"/>
                </a:solidFill>
              </a:defRPr>
            </a:lvl1pPr>
          </a:lstStyle>
          <a:p>
            <a:fld id="{5DE872C3-2ED1-43FB-B3C4-BA6F078D7CD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3"/>
          <p:cNvSpPr>
            <a:spLocks noGrp="1"/>
          </p:cNvSpPr>
          <p:nvPr>
            <p:ph type="title"/>
          </p:nvPr>
        </p:nvSpPr>
        <p:spPr>
          <a:xfrm>
            <a:off x="838200" y="229851"/>
            <a:ext cx="10515600" cy="530528"/>
          </a:xfrm>
          <a:prstGeom prst="rect">
            <a:avLst/>
          </a:prstGeom>
        </p:spPr>
        <p:txBody>
          <a:bodyPr lIns="45720" tIns="22860" rIns="45720" bIns="22860"/>
          <a:lstStyle>
            <a:lvl1pPr algn="l">
              <a:defRPr sz="4267" b="1"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28029713"/>
      </p:ext>
    </p:extLst>
  </p:cSld>
  <p:clrMapOvr>
    <a:masterClrMapping/>
  </p:clrMapOvr>
  <p:transition spd="slow" advTm="0">
    <p:randomBar dir="vert"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838200" y="1341120"/>
            <a:ext cx="3352800" cy="1828800"/>
          </a:xfrm>
          <a:prstGeom prst="rect">
            <a:avLst/>
          </a:prstGeom>
          <a:effectLst>
            <a:outerShdw blurRad="190500" dist="38100" dir="5400000" algn="t" rotWithShape="0">
              <a:prstClr val="black">
                <a:alpha val="67000"/>
              </a:prstClr>
            </a:outerShdw>
          </a:effectLst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8001000" y="1341120"/>
            <a:ext cx="3352800" cy="1828800"/>
          </a:xfrm>
          <a:prstGeom prst="rect">
            <a:avLst/>
          </a:prstGeom>
          <a:effectLst>
            <a:outerShdw blurRad="190500" dist="38100" dir="5400000" algn="t" rotWithShape="0">
              <a:prstClr val="black">
                <a:alpha val="67000"/>
              </a:prstClr>
            </a:outerShdw>
          </a:effectLst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4419600" y="1341120"/>
            <a:ext cx="3352800" cy="1828800"/>
          </a:xfrm>
          <a:prstGeom prst="rect">
            <a:avLst/>
          </a:prstGeom>
          <a:effectLst>
            <a:outerShdw blurRad="190500" dist="38100" dir="5400000" algn="t" rotWithShape="0">
              <a:prstClr val="black">
                <a:alpha val="67000"/>
              </a:prstClr>
            </a:outerShdw>
          </a:effectLst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1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11331131" y="315837"/>
            <a:ext cx="556069" cy="471563"/>
          </a:xfrm>
          <a:prstGeom prst="rect">
            <a:avLst/>
          </a:prstGeom>
        </p:spPr>
        <p:txBody>
          <a:bodyPr/>
          <a:lstStyle>
            <a:lvl1pPr algn="ctr">
              <a:defRPr sz="1800">
                <a:solidFill>
                  <a:schemeClr val="bg1"/>
                </a:solidFill>
              </a:defRPr>
            </a:lvl1pPr>
          </a:lstStyle>
          <a:p>
            <a:fld id="{5DE872C3-2ED1-43FB-B3C4-BA6F078D7CD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itle 3"/>
          <p:cNvSpPr>
            <a:spLocks noGrp="1"/>
          </p:cNvSpPr>
          <p:nvPr>
            <p:ph type="title"/>
          </p:nvPr>
        </p:nvSpPr>
        <p:spPr>
          <a:xfrm>
            <a:off x="838200" y="229851"/>
            <a:ext cx="10515600" cy="530528"/>
          </a:xfrm>
          <a:prstGeom prst="rect">
            <a:avLst/>
          </a:prstGeom>
        </p:spPr>
        <p:txBody>
          <a:bodyPr lIns="45720" tIns="22860" rIns="45720" bIns="22860"/>
          <a:lstStyle>
            <a:lvl1pPr algn="l">
              <a:defRPr sz="4267" b="1"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269248907"/>
      </p:ext>
    </p:extLst>
  </p:cSld>
  <p:clrMapOvr>
    <a:masterClrMapping/>
  </p:clrMapOvr>
  <p:transition spd="slow" advTm="0">
    <p:randomBar dir="vert"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838200" y="1341120"/>
            <a:ext cx="3352800" cy="3352800"/>
          </a:xfrm>
          <a:prstGeom prst="rect">
            <a:avLst/>
          </a:prstGeom>
          <a:effectLst>
            <a:outerShdw blurRad="292100" dist="38100" dir="5400000" algn="t" rotWithShape="0">
              <a:prstClr val="black">
                <a:alpha val="67000"/>
              </a:prstClr>
            </a:outerShdw>
          </a:effectLst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8001000" y="1341120"/>
            <a:ext cx="3352800" cy="3352800"/>
          </a:xfrm>
          <a:prstGeom prst="rect">
            <a:avLst/>
          </a:prstGeom>
          <a:effectLst>
            <a:outerShdw blurRad="292100" dist="38100" dir="5400000" algn="t" rotWithShape="0">
              <a:prstClr val="black">
                <a:alpha val="67000"/>
              </a:prstClr>
            </a:outerShdw>
          </a:effectLst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4419600" y="1341120"/>
            <a:ext cx="3352800" cy="3352800"/>
          </a:xfrm>
          <a:prstGeom prst="rect">
            <a:avLst/>
          </a:prstGeom>
          <a:effectLst>
            <a:outerShdw blurRad="292100" dist="38100" dir="5400000" algn="t" rotWithShape="0">
              <a:prstClr val="black">
                <a:alpha val="67000"/>
              </a:prstClr>
            </a:outerShdw>
          </a:effectLst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1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11331131" y="315837"/>
            <a:ext cx="556069" cy="471563"/>
          </a:xfrm>
          <a:prstGeom prst="rect">
            <a:avLst/>
          </a:prstGeom>
        </p:spPr>
        <p:txBody>
          <a:bodyPr/>
          <a:lstStyle>
            <a:lvl1pPr algn="ctr">
              <a:defRPr sz="1800">
                <a:solidFill>
                  <a:schemeClr val="bg1"/>
                </a:solidFill>
              </a:defRPr>
            </a:lvl1pPr>
          </a:lstStyle>
          <a:p>
            <a:fld id="{5DE872C3-2ED1-43FB-B3C4-BA6F078D7CD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itle 3"/>
          <p:cNvSpPr>
            <a:spLocks noGrp="1"/>
          </p:cNvSpPr>
          <p:nvPr>
            <p:ph type="title"/>
          </p:nvPr>
        </p:nvSpPr>
        <p:spPr>
          <a:xfrm>
            <a:off x="838200" y="229851"/>
            <a:ext cx="10515600" cy="530528"/>
          </a:xfrm>
          <a:prstGeom prst="rect">
            <a:avLst/>
          </a:prstGeom>
        </p:spPr>
        <p:txBody>
          <a:bodyPr lIns="45720" tIns="22860" rIns="45720" bIns="22860"/>
          <a:lstStyle>
            <a:lvl1pPr algn="l">
              <a:defRPr sz="4267" b="1"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434960424"/>
      </p:ext>
    </p:extLst>
  </p:cSld>
  <p:clrMapOvr>
    <a:masterClrMapping/>
  </p:clrMapOvr>
  <p:transition spd="slow" advTm="0">
    <p:randomBar dir="vert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1" y="1709742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1" y="4589467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BCFAB7B-9AC9-45E8-A2D6-6B3A8DB40309}" type="datetimeFigureOut">
              <a:rPr lang="zh-CN" altLang="en-US"/>
              <a:pPr>
                <a:defRPr/>
              </a:pPr>
              <a:t>2019/6/14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44A22E-8E83-400E-857F-7FB76F30793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490213"/>
      </p:ext>
    </p:extLst>
  </p:cSld>
  <p:clrMapOvr>
    <a:masterClrMapping/>
  </p:clrMapOvr>
  <p:transition spd="slow" advTm="0">
    <p:randomBar dir="vert"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838200" y="1828800"/>
            <a:ext cx="3352800" cy="4267200"/>
          </a:xfrm>
          <a:prstGeom prst="rect">
            <a:avLst/>
          </a:prstGeom>
          <a:effectLst>
            <a:outerShdw blurRad="292100" dist="38100" dir="5400000" algn="t" rotWithShape="0">
              <a:prstClr val="black">
                <a:alpha val="67000"/>
              </a:prstClr>
            </a:outerShdw>
          </a:effectLst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8001000" y="1828800"/>
            <a:ext cx="3352800" cy="4267200"/>
          </a:xfrm>
          <a:prstGeom prst="rect">
            <a:avLst/>
          </a:prstGeom>
          <a:effectLst>
            <a:outerShdw blurRad="292100" dist="38100" dir="5400000" algn="t" rotWithShape="0">
              <a:prstClr val="black">
                <a:alpha val="67000"/>
              </a:prstClr>
            </a:outerShdw>
          </a:effectLst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4419600" y="1828800"/>
            <a:ext cx="3352800" cy="4267200"/>
          </a:xfrm>
          <a:prstGeom prst="rect">
            <a:avLst/>
          </a:prstGeom>
          <a:effectLst>
            <a:outerShdw blurRad="292100" dist="38100" dir="5400000" algn="t" rotWithShape="0">
              <a:prstClr val="black">
                <a:alpha val="67000"/>
              </a:prstClr>
            </a:outerShdw>
          </a:effectLst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1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11331131" y="315837"/>
            <a:ext cx="556069" cy="471563"/>
          </a:xfrm>
          <a:prstGeom prst="rect">
            <a:avLst/>
          </a:prstGeom>
        </p:spPr>
        <p:txBody>
          <a:bodyPr/>
          <a:lstStyle>
            <a:lvl1pPr algn="ctr">
              <a:defRPr sz="1800">
                <a:solidFill>
                  <a:schemeClr val="bg1"/>
                </a:solidFill>
              </a:defRPr>
            </a:lvl1pPr>
          </a:lstStyle>
          <a:p>
            <a:fld id="{5DE872C3-2ED1-43FB-B3C4-BA6F078D7CD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itle 3"/>
          <p:cNvSpPr>
            <a:spLocks noGrp="1"/>
          </p:cNvSpPr>
          <p:nvPr>
            <p:ph type="title"/>
          </p:nvPr>
        </p:nvSpPr>
        <p:spPr>
          <a:xfrm>
            <a:off x="838200" y="229851"/>
            <a:ext cx="10515600" cy="530528"/>
          </a:xfrm>
          <a:prstGeom prst="rect">
            <a:avLst/>
          </a:prstGeom>
        </p:spPr>
        <p:txBody>
          <a:bodyPr lIns="45720" tIns="22860" rIns="45720" bIns="22860"/>
          <a:lstStyle>
            <a:lvl1pPr algn="l">
              <a:defRPr sz="4267" b="1"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158746935"/>
      </p:ext>
    </p:extLst>
  </p:cSld>
  <p:clrMapOvr>
    <a:masterClrMapping/>
  </p:clrMapOvr>
  <p:transition spd="slow" advTm="0">
    <p:randomBar dir="vert"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853440" y="1341120"/>
            <a:ext cx="2133600" cy="45720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3048000" y="1341120"/>
            <a:ext cx="2133600" cy="45720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5242560" y="1341120"/>
            <a:ext cx="2133600" cy="45720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9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11331131" y="315837"/>
            <a:ext cx="556069" cy="471563"/>
          </a:xfrm>
          <a:prstGeom prst="rect">
            <a:avLst/>
          </a:prstGeom>
        </p:spPr>
        <p:txBody>
          <a:bodyPr/>
          <a:lstStyle>
            <a:lvl1pPr algn="ctr">
              <a:defRPr sz="1800">
                <a:solidFill>
                  <a:schemeClr val="bg1"/>
                </a:solidFill>
              </a:defRPr>
            </a:lvl1pPr>
          </a:lstStyle>
          <a:p>
            <a:fld id="{5DE872C3-2ED1-43FB-B3C4-BA6F078D7CD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itle 3"/>
          <p:cNvSpPr>
            <a:spLocks noGrp="1"/>
          </p:cNvSpPr>
          <p:nvPr>
            <p:ph type="title"/>
          </p:nvPr>
        </p:nvSpPr>
        <p:spPr>
          <a:xfrm>
            <a:off x="838200" y="229851"/>
            <a:ext cx="10515600" cy="530528"/>
          </a:xfrm>
          <a:prstGeom prst="rect">
            <a:avLst/>
          </a:prstGeom>
        </p:spPr>
        <p:txBody>
          <a:bodyPr lIns="45720" tIns="22860" rIns="45720" bIns="22860"/>
          <a:lstStyle>
            <a:lvl1pPr algn="l">
              <a:defRPr sz="4267" b="1"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4253673827"/>
      </p:ext>
    </p:extLst>
  </p:cSld>
  <p:clrMapOvr>
    <a:masterClrMapping/>
  </p:clrMapOvr>
  <p:transition spd="slow" advTm="0">
    <p:randomBar dir="vert"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838200" y="1341120"/>
            <a:ext cx="2438400" cy="33528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3530600" y="1341120"/>
            <a:ext cx="2438400" cy="33528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223000" y="1341120"/>
            <a:ext cx="2438400" cy="33528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8915400" y="1341120"/>
            <a:ext cx="2438400" cy="33528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1" name="Title 3"/>
          <p:cNvSpPr>
            <a:spLocks noGrp="1"/>
          </p:cNvSpPr>
          <p:nvPr>
            <p:ph type="title"/>
          </p:nvPr>
        </p:nvSpPr>
        <p:spPr>
          <a:xfrm>
            <a:off x="838200" y="229851"/>
            <a:ext cx="10515600" cy="530528"/>
          </a:xfrm>
          <a:prstGeom prst="rect">
            <a:avLst/>
          </a:prstGeom>
        </p:spPr>
        <p:txBody>
          <a:bodyPr lIns="45720" tIns="22860" rIns="45720" bIns="22860"/>
          <a:lstStyle>
            <a:lvl1pPr algn="l">
              <a:defRPr sz="4267" b="1"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115275449"/>
      </p:ext>
    </p:extLst>
  </p:cSld>
  <p:clrMapOvr>
    <a:masterClrMapping/>
  </p:clrMapOvr>
  <p:transition spd="slow" advTm="0">
    <p:randomBar dir="vert"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838200" y="1701800"/>
            <a:ext cx="2438400" cy="18288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3530600" y="1701800"/>
            <a:ext cx="2438400" cy="18288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223000" y="1701800"/>
            <a:ext cx="2438400" cy="18288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8915400" y="1701800"/>
            <a:ext cx="2438400" cy="18288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1" name="Title 3"/>
          <p:cNvSpPr>
            <a:spLocks noGrp="1"/>
          </p:cNvSpPr>
          <p:nvPr>
            <p:ph type="title"/>
          </p:nvPr>
        </p:nvSpPr>
        <p:spPr>
          <a:xfrm>
            <a:off x="838200" y="229851"/>
            <a:ext cx="10515600" cy="530528"/>
          </a:xfrm>
          <a:prstGeom prst="rect">
            <a:avLst/>
          </a:prstGeom>
        </p:spPr>
        <p:txBody>
          <a:bodyPr lIns="45720" tIns="22860" rIns="45720" bIns="22860"/>
          <a:lstStyle>
            <a:lvl1pPr algn="l">
              <a:defRPr sz="4267" b="1"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584642729"/>
      </p:ext>
    </p:extLst>
  </p:cSld>
  <p:clrMapOvr>
    <a:masterClrMapping/>
  </p:clrMapOvr>
  <p:transition spd="slow" advTm="0">
    <p:randomBar dir="vert"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11331131" y="315837"/>
            <a:ext cx="556069" cy="471563"/>
          </a:xfrm>
          <a:prstGeom prst="rect">
            <a:avLst/>
          </a:prstGeom>
        </p:spPr>
        <p:txBody>
          <a:bodyPr/>
          <a:lstStyle/>
          <a:p>
            <a:fld id="{EFAF4AA5-1B32-4B1D-9466-74C2062FAF79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838200" y="1722120"/>
            <a:ext cx="2438400" cy="18288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838200" y="4038600"/>
            <a:ext cx="2438400" cy="18288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223000" y="1722120"/>
            <a:ext cx="2438400" cy="18288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6223000" y="4038600"/>
            <a:ext cx="2438400" cy="18288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1" name="Title 3"/>
          <p:cNvSpPr>
            <a:spLocks noGrp="1"/>
          </p:cNvSpPr>
          <p:nvPr>
            <p:ph type="title"/>
          </p:nvPr>
        </p:nvSpPr>
        <p:spPr>
          <a:xfrm>
            <a:off x="838200" y="229851"/>
            <a:ext cx="10515600" cy="530528"/>
          </a:xfrm>
          <a:prstGeom prst="rect">
            <a:avLst/>
          </a:prstGeom>
        </p:spPr>
        <p:txBody>
          <a:bodyPr lIns="45720" tIns="22860" rIns="45720" bIns="22860"/>
          <a:lstStyle>
            <a:lvl1pPr algn="l">
              <a:defRPr sz="4267" b="1"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589029845"/>
      </p:ext>
    </p:extLst>
  </p:cSld>
  <p:clrMapOvr>
    <a:masterClrMapping/>
  </p:clrMapOvr>
  <p:transition spd="slow" advTm="0">
    <p:randomBar dir="vert"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11331131" y="315837"/>
            <a:ext cx="556069" cy="471563"/>
          </a:xfrm>
          <a:prstGeom prst="rect">
            <a:avLst/>
          </a:prstGeom>
        </p:spPr>
        <p:txBody>
          <a:bodyPr/>
          <a:lstStyle/>
          <a:p>
            <a:fld id="{EFAF4AA5-1B32-4B1D-9466-74C2062FAF79}" type="slidenum">
              <a:rPr lang="uk-UA" smtClean="0"/>
              <a:pPr/>
              <a:t>‹#›</a:t>
            </a:fld>
            <a:endParaRPr lang="uk-UA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792480" y="1722120"/>
            <a:ext cx="2133600" cy="21336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792480" y="4038600"/>
            <a:ext cx="2133600" cy="21336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3108960" y="1722120"/>
            <a:ext cx="2133600" cy="21336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3108960" y="4038600"/>
            <a:ext cx="2133600" cy="21336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3" name="Title 3"/>
          <p:cNvSpPr>
            <a:spLocks noGrp="1"/>
          </p:cNvSpPr>
          <p:nvPr>
            <p:ph type="title"/>
          </p:nvPr>
        </p:nvSpPr>
        <p:spPr>
          <a:xfrm>
            <a:off x="838200" y="229851"/>
            <a:ext cx="10515600" cy="530528"/>
          </a:xfrm>
          <a:prstGeom prst="rect">
            <a:avLst/>
          </a:prstGeom>
        </p:spPr>
        <p:txBody>
          <a:bodyPr lIns="45720" tIns="22860" rIns="45720" bIns="22860"/>
          <a:lstStyle>
            <a:lvl1pPr algn="l">
              <a:defRPr sz="4267" b="1"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213854666"/>
      </p:ext>
    </p:extLst>
  </p:cSld>
  <p:clrMapOvr>
    <a:masterClrMapping/>
  </p:clrMapOvr>
  <p:transition spd="slow" advTm="0">
    <p:randomBar dir="vert"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838200" y="1640840"/>
            <a:ext cx="3352800" cy="18288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8001000" y="1640840"/>
            <a:ext cx="3352800" cy="18288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4419600" y="1640840"/>
            <a:ext cx="3352800" cy="18288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838200" y="4140200"/>
            <a:ext cx="3352800" cy="18288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8001000" y="4140200"/>
            <a:ext cx="3352800" cy="18288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4419600" y="4140200"/>
            <a:ext cx="3352800" cy="18288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4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11331131" y="315837"/>
            <a:ext cx="556069" cy="471563"/>
          </a:xfrm>
          <a:prstGeom prst="rect">
            <a:avLst/>
          </a:prstGeom>
        </p:spPr>
        <p:txBody>
          <a:bodyPr/>
          <a:lstStyle>
            <a:lvl1pPr algn="ctr">
              <a:defRPr sz="1800">
                <a:solidFill>
                  <a:schemeClr val="bg1"/>
                </a:solidFill>
              </a:defRPr>
            </a:lvl1pPr>
          </a:lstStyle>
          <a:p>
            <a:fld id="{5DE872C3-2ED1-43FB-B3C4-BA6F078D7CD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Title 3"/>
          <p:cNvSpPr>
            <a:spLocks noGrp="1"/>
          </p:cNvSpPr>
          <p:nvPr>
            <p:ph type="title"/>
          </p:nvPr>
        </p:nvSpPr>
        <p:spPr>
          <a:xfrm>
            <a:off x="838200" y="229851"/>
            <a:ext cx="10515600" cy="530528"/>
          </a:xfrm>
          <a:prstGeom prst="rect">
            <a:avLst/>
          </a:prstGeom>
        </p:spPr>
        <p:txBody>
          <a:bodyPr lIns="45720" tIns="22860" rIns="45720" bIns="22860"/>
          <a:lstStyle>
            <a:lvl1pPr algn="l">
              <a:defRPr sz="4267" b="1"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783795763"/>
      </p:ext>
    </p:extLst>
  </p:cSld>
  <p:clrMapOvr>
    <a:masterClrMapping/>
  </p:clrMapOvr>
  <p:transition spd="slow" advTm="0">
    <p:randomBar dir="vert"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863600" y="1718056"/>
            <a:ext cx="2438400" cy="18288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3556000" y="1718056"/>
            <a:ext cx="2438400" cy="18288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248400" y="1718056"/>
            <a:ext cx="2438400" cy="18288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8940800" y="1718056"/>
            <a:ext cx="2438400" cy="18288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863600" y="4241800"/>
            <a:ext cx="2438400" cy="18288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3556000" y="4241800"/>
            <a:ext cx="2438400" cy="18288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6248400" y="4241800"/>
            <a:ext cx="2438400" cy="18288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8940800" y="4241800"/>
            <a:ext cx="2438400" cy="1828800"/>
          </a:xfrm>
          <a:prstGeom prst="rect">
            <a:avLst/>
          </a:prstGeom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7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11331131" y="315837"/>
            <a:ext cx="556069" cy="471563"/>
          </a:xfrm>
          <a:prstGeom prst="rect">
            <a:avLst/>
          </a:prstGeom>
        </p:spPr>
        <p:txBody>
          <a:bodyPr/>
          <a:lstStyle>
            <a:lvl1pPr algn="ctr">
              <a:defRPr sz="1800">
                <a:solidFill>
                  <a:schemeClr val="bg1"/>
                </a:solidFill>
              </a:defRPr>
            </a:lvl1pPr>
          </a:lstStyle>
          <a:p>
            <a:fld id="{5DE872C3-2ED1-43FB-B3C4-BA6F078D7CD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Title 3"/>
          <p:cNvSpPr>
            <a:spLocks noGrp="1"/>
          </p:cNvSpPr>
          <p:nvPr>
            <p:ph type="title"/>
          </p:nvPr>
        </p:nvSpPr>
        <p:spPr>
          <a:xfrm>
            <a:off x="838200" y="229851"/>
            <a:ext cx="10515600" cy="530528"/>
          </a:xfrm>
          <a:prstGeom prst="rect">
            <a:avLst/>
          </a:prstGeom>
        </p:spPr>
        <p:txBody>
          <a:bodyPr lIns="45720" tIns="22860" rIns="45720" bIns="22860"/>
          <a:lstStyle>
            <a:lvl1pPr algn="l">
              <a:defRPr sz="4267" b="1"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985612977"/>
      </p:ext>
    </p:extLst>
  </p:cSld>
  <p:clrMapOvr>
    <a:masterClrMapping/>
  </p:clrMapOvr>
  <p:transition spd="slow" advTm="0">
    <p:randomBar dir="vert"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914400" y="1803400"/>
            <a:ext cx="10363200" cy="1828800"/>
          </a:xfrm>
          <a:prstGeom prst="rect">
            <a:avLst/>
          </a:prstGeom>
          <a:effectLst>
            <a:outerShdw blurRad="292100" dist="38100" dir="5400000" algn="t" rotWithShape="0">
              <a:prstClr val="black">
                <a:alpha val="67000"/>
              </a:prstClr>
            </a:outerShdw>
          </a:effectLst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914400" y="3937000"/>
            <a:ext cx="1828800" cy="1828800"/>
          </a:xfrm>
          <a:prstGeom prst="rect">
            <a:avLst/>
          </a:prstGeom>
          <a:effectLst>
            <a:outerShdw blurRad="190500" dist="38100" dir="5400000" algn="t" rotWithShape="0">
              <a:prstClr val="black">
                <a:alpha val="67000"/>
              </a:prstClr>
            </a:outerShdw>
          </a:effectLst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9448800" y="3937000"/>
            <a:ext cx="1828800" cy="1828800"/>
          </a:xfrm>
          <a:prstGeom prst="rect">
            <a:avLst/>
          </a:prstGeom>
          <a:effectLst>
            <a:outerShdw blurRad="190500" dist="38100" dir="5400000" algn="t" rotWithShape="0">
              <a:prstClr val="black">
                <a:alpha val="67000"/>
              </a:prstClr>
            </a:outerShdw>
          </a:effectLst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7315200" y="3937000"/>
            <a:ext cx="1828800" cy="1828800"/>
          </a:xfrm>
          <a:prstGeom prst="rect">
            <a:avLst/>
          </a:prstGeom>
          <a:effectLst>
            <a:outerShdw blurRad="190500" dist="38100" dir="5400000" algn="t" rotWithShape="0">
              <a:prstClr val="black">
                <a:alpha val="67000"/>
              </a:prstClr>
            </a:outerShdw>
          </a:effectLst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5181600" y="3937000"/>
            <a:ext cx="1828800" cy="1828800"/>
          </a:xfrm>
          <a:prstGeom prst="rect">
            <a:avLst/>
          </a:prstGeom>
          <a:effectLst>
            <a:outerShdw blurRad="190500" dist="38100" dir="5400000" algn="t" rotWithShape="0">
              <a:prstClr val="black">
                <a:alpha val="67000"/>
              </a:prstClr>
            </a:outerShdw>
          </a:effectLst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3048000" y="3937000"/>
            <a:ext cx="1828800" cy="1828800"/>
          </a:xfrm>
          <a:prstGeom prst="rect">
            <a:avLst/>
          </a:prstGeom>
          <a:effectLst>
            <a:outerShdw blurRad="190500" dist="38100" dir="5400000" algn="t" rotWithShape="0">
              <a:prstClr val="black">
                <a:alpha val="67000"/>
              </a:prstClr>
            </a:outerShdw>
          </a:effectLst>
        </p:spPr>
        <p:txBody>
          <a:bodyPr lIns="45720" tIns="22860" rIns="45720" bIns="22860"/>
          <a:lstStyle>
            <a:lvl1pPr>
              <a:defRPr sz="1333"/>
            </a:lvl1pPr>
          </a:lstStyle>
          <a:p>
            <a:r>
              <a:rPr lang="en-US" dirty="0"/>
              <a:t>Click icon to add picture</a:t>
            </a:r>
            <a:endParaRPr lang="uk-UA"/>
          </a:p>
        </p:txBody>
      </p:sp>
      <p:sp>
        <p:nvSpPr>
          <p:cNvPr id="14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11331131" y="315837"/>
            <a:ext cx="556069" cy="471563"/>
          </a:xfrm>
          <a:prstGeom prst="rect">
            <a:avLst/>
          </a:prstGeom>
        </p:spPr>
        <p:txBody>
          <a:bodyPr/>
          <a:lstStyle>
            <a:lvl1pPr algn="ctr">
              <a:defRPr sz="1800">
                <a:solidFill>
                  <a:schemeClr val="bg1"/>
                </a:solidFill>
              </a:defRPr>
            </a:lvl1pPr>
          </a:lstStyle>
          <a:p>
            <a:fld id="{5DE872C3-2ED1-43FB-B3C4-BA6F078D7CD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Title 3"/>
          <p:cNvSpPr>
            <a:spLocks noGrp="1"/>
          </p:cNvSpPr>
          <p:nvPr>
            <p:ph type="title"/>
          </p:nvPr>
        </p:nvSpPr>
        <p:spPr>
          <a:xfrm>
            <a:off x="838200" y="229851"/>
            <a:ext cx="10515600" cy="530528"/>
          </a:xfrm>
          <a:prstGeom prst="rect">
            <a:avLst/>
          </a:prstGeom>
        </p:spPr>
        <p:txBody>
          <a:bodyPr lIns="45720" tIns="22860" rIns="45720" bIns="22860"/>
          <a:lstStyle>
            <a:lvl1pPr algn="l">
              <a:defRPr sz="4267" b="1"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81446675"/>
      </p:ext>
    </p:extLst>
  </p:cSld>
  <p:clrMapOvr>
    <a:masterClrMapping/>
  </p:clrMapOvr>
  <p:transition spd="slow" advTm="0">
    <p:randomBar dir="vert"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-MEDIA 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dia Placeholder 2"/>
          <p:cNvSpPr>
            <a:spLocks noGrp="1"/>
          </p:cNvSpPr>
          <p:nvPr>
            <p:ph type="media" sz="quarter" idx="12"/>
          </p:nvPr>
        </p:nvSpPr>
        <p:spPr>
          <a:xfrm>
            <a:off x="838200" y="1558798"/>
            <a:ext cx="7326941" cy="4121405"/>
          </a:xfrm>
          <a:prstGeom prst="rect">
            <a:avLst/>
          </a:prstGeom>
        </p:spPr>
        <p:txBody>
          <a:bodyPr lIns="45720" tIns="22860" rIns="45720" bIns="22860"/>
          <a:lstStyle/>
          <a:p>
            <a:r>
              <a:rPr lang="en-US" dirty="0"/>
              <a:t>Click icon to add media</a:t>
            </a:r>
            <a:endParaRPr lang="uk-UA"/>
          </a:p>
        </p:txBody>
      </p:sp>
      <p:sp>
        <p:nvSpPr>
          <p:cNvPr id="10" name="Title 3"/>
          <p:cNvSpPr>
            <a:spLocks noGrp="1"/>
          </p:cNvSpPr>
          <p:nvPr>
            <p:ph type="title"/>
          </p:nvPr>
        </p:nvSpPr>
        <p:spPr>
          <a:xfrm>
            <a:off x="838200" y="229851"/>
            <a:ext cx="10515600" cy="530528"/>
          </a:xfrm>
          <a:prstGeom prst="rect">
            <a:avLst/>
          </a:prstGeom>
        </p:spPr>
        <p:txBody>
          <a:bodyPr lIns="45720" tIns="22860" rIns="45720" bIns="22860"/>
          <a:lstStyle>
            <a:lvl1pPr algn="l">
              <a:defRPr sz="4267" b="1"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925898492"/>
      </p:ext>
    </p:extLst>
  </p:cSld>
  <p:clrMapOvr>
    <a:masterClrMapping/>
  </p:clrMapOvr>
  <p:transition spd="slow" advTm="0">
    <p:randomBar dir="vert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1A089A-FEA6-45A9-B36D-626F4DA3BFBE}" type="datetimeFigureOut">
              <a:rPr lang="zh-CN" altLang="en-US"/>
              <a:pPr>
                <a:defRPr/>
              </a:pPr>
              <a:t>2019/6/14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1A325C-3F95-42C2-AE53-700E43D8848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0174864"/>
      </p:ext>
    </p:extLst>
  </p:cSld>
  <p:clrMapOvr>
    <a:masterClrMapping/>
  </p:clrMapOvr>
  <p:transition spd="slow" advTm="0">
    <p:randomBar dir="vert"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3"/>
          <p:cNvSpPr>
            <a:spLocks noGrp="1"/>
          </p:cNvSpPr>
          <p:nvPr>
            <p:ph type="title"/>
          </p:nvPr>
        </p:nvSpPr>
        <p:spPr>
          <a:xfrm>
            <a:off x="838200" y="229851"/>
            <a:ext cx="10515600" cy="530528"/>
          </a:xfrm>
          <a:prstGeom prst="rect">
            <a:avLst/>
          </a:prstGeom>
        </p:spPr>
        <p:txBody>
          <a:bodyPr lIns="45720" tIns="22860" rIns="45720" bIns="22860"/>
          <a:lstStyle>
            <a:lvl1pPr algn="l">
              <a:defRPr sz="4267" b="1"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823195494"/>
      </p:ext>
    </p:extLst>
  </p:cSld>
  <p:clrMapOvr>
    <a:masterClrMapping/>
  </p:clrMapOvr>
  <p:transition spd="slow" advTm="0">
    <p:randomBar dir="vert"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02498630"/>
      </p:ext>
    </p:extLst>
  </p:cSld>
  <p:clrMapOvr>
    <a:masterClrMapping/>
  </p:clrMapOvr>
  <p:transition spd="slow" advTm="0">
    <p:randomBar dir="vert"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60854222"/>
      </p:ext>
    </p:extLst>
  </p:cSld>
  <p:clrMapOvr>
    <a:masterClrMapping/>
  </p:clrMapOvr>
  <p:transition spd="slow" advTm="0">
    <p:randomBar dir="vert"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48303960"/>
      </p:ext>
    </p:extLst>
  </p:cSld>
  <p:clrMapOvr>
    <a:masterClrMapping/>
  </p:clrMapOvr>
  <p:transition spd="slow" advTm="0">
    <p:randomBar dir="vert"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4298843"/>
      </p:ext>
    </p:extLst>
  </p:cSld>
  <p:clrMapOvr>
    <a:masterClrMapping/>
  </p:clrMapOvr>
  <p:transition spd="slow" advTm="0">
    <p:randomBar dir="vert"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51104336"/>
      </p:ext>
    </p:extLst>
  </p:cSld>
  <p:clrMapOvr>
    <a:masterClrMapping/>
  </p:clrMapOvr>
  <p:transition spd="slow" advTm="0">
    <p:randomBar dir="vert"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07063681"/>
      </p:ext>
    </p:extLst>
  </p:cSld>
  <p:clrMapOvr>
    <a:masterClrMapping/>
  </p:clrMapOvr>
  <p:transition spd="slow" advTm="0">
    <p:randomBar dir="vert"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3"/>
          <p:cNvSpPr>
            <a:spLocks noChangeArrowheads="1"/>
          </p:cNvSpPr>
          <p:nvPr userDrawn="1"/>
        </p:nvSpPr>
        <p:spPr bwMode="auto">
          <a:xfrm>
            <a:off x="-10081" y="260649"/>
            <a:ext cx="587044" cy="714769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anchor="ctr"/>
          <a:lstStyle/>
          <a:p>
            <a:pPr algn="ctr" eaLnBrk="1" hangingPunct="1">
              <a:buFont typeface="Arial" pitchFamily="34" charset="0"/>
              <a:buNone/>
            </a:pPr>
            <a:endParaRPr lang="zh-CN" altLang="zh-CN" sz="2400"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10800000" scaled="0"/>
              </a:gra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8" name="任意多边形 7"/>
          <p:cNvSpPr>
            <a:spLocks noChangeArrowheads="1"/>
          </p:cNvSpPr>
          <p:nvPr userDrawn="1"/>
        </p:nvSpPr>
        <p:spPr bwMode="auto">
          <a:xfrm>
            <a:off x="0" y="6789374"/>
            <a:ext cx="12192000" cy="115631"/>
          </a:xfrm>
          <a:custGeom>
            <a:avLst/>
            <a:gdLst>
              <a:gd name="connsiteX0" fmla="*/ 0 w 9144000"/>
              <a:gd name="connsiteY0" fmla="*/ 0 h 130016"/>
              <a:gd name="connsiteX1" fmla="*/ 2266950 w 9144000"/>
              <a:gd name="connsiteY1" fmla="*/ 0 h 130016"/>
              <a:gd name="connsiteX2" fmla="*/ 2266951 w 9144000"/>
              <a:gd name="connsiteY2" fmla="*/ 0 h 130016"/>
              <a:gd name="connsiteX3" fmla="*/ 4572000 w 9144000"/>
              <a:gd name="connsiteY3" fmla="*/ 0 h 130016"/>
              <a:gd name="connsiteX4" fmla="*/ 6838950 w 9144000"/>
              <a:gd name="connsiteY4" fmla="*/ 0 h 130016"/>
              <a:gd name="connsiteX5" fmla="*/ 9144000 w 9144000"/>
              <a:gd name="connsiteY5" fmla="*/ 0 h 130016"/>
              <a:gd name="connsiteX6" fmla="*/ 9144000 w 9144000"/>
              <a:gd name="connsiteY6" fmla="*/ 130016 h 130016"/>
              <a:gd name="connsiteX7" fmla="*/ 6838950 w 9144000"/>
              <a:gd name="connsiteY7" fmla="*/ 130016 h 130016"/>
              <a:gd name="connsiteX8" fmla="*/ 4572000 w 9144000"/>
              <a:gd name="connsiteY8" fmla="*/ 130016 h 130016"/>
              <a:gd name="connsiteX9" fmla="*/ 2266951 w 9144000"/>
              <a:gd name="connsiteY9" fmla="*/ 130016 h 130016"/>
              <a:gd name="connsiteX10" fmla="*/ 2266950 w 9144000"/>
              <a:gd name="connsiteY10" fmla="*/ 130016 h 130016"/>
              <a:gd name="connsiteX11" fmla="*/ 0 w 9144000"/>
              <a:gd name="connsiteY11" fmla="*/ 130016 h 130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144000" h="130016">
                <a:moveTo>
                  <a:pt x="0" y="0"/>
                </a:moveTo>
                <a:lnTo>
                  <a:pt x="2266950" y="0"/>
                </a:lnTo>
                <a:lnTo>
                  <a:pt x="2266951" y="0"/>
                </a:lnTo>
                <a:lnTo>
                  <a:pt x="4572000" y="0"/>
                </a:lnTo>
                <a:lnTo>
                  <a:pt x="6838950" y="0"/>
                </a:lnTo>
                <a:lnTo>
                  <a:pt x="9144000" y="0"/>
                </a:lnTo>
                <a:lnTo>
                  <a:pt x="9144000" y="130016"/>
                </a:lnTo>
                <a:lnTo>
                  <a:pt x="6838950" y="130016"/>
                </a:lnTo>
                <a:lnTo>
                  <a:pt x="4572000" y="130016"/>
                </a:lnTo>
                <a:lnTo>
                  <a:pt x="2266951" y="130016"/>
                </a:lnTo>
                <a:lnTo>
                  <a:pt x="2266950" y="130016"/>
                </a:lnTo>
                <a:lnTo>
                  <a:pt x="0" y="13001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wrap="square" anchor="ctr">
            <a:noAutofit/>
          </a:bodyPr>
          <a:lstStyle/>
          <a:p>
            <a:pPr algn="ctr" eaLnBrk="1" hangingPunct="1">
              <a:buFont typeface="Arial" pitchFamily="34" charset="0"/>
              <a:buNone/>
            </a:pPr>
            <a:endParaRPr lang="zh-CN" altLang="zh-CN" sz="2400">
              <a:solidFill>
                <a:srgbClr val="FFFFFF"/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9347200" y="6577650"/>
            <a:ext cx="284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B46943D-4D1A-4227-8E4A-4C0DFA2C8D4F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9680" y="6588760"/>
            <a:ext cx="2844800" cy="365125"/>
          </a:xfrm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A0F1D807-92CB-40E1-8909-FC53D865401B}" type="datetimeFigureOut">
              <a:rPr lang="zh-CN" altLang="en-US" smtClean="0"/>
              <a:pPr/>
              <a:t>2019/6/14</a:t>
            </a:fld>
            <a:endParaRPr lang="zh-CN" altLang="en-US"/>
          </a:p>
        </p:txBody>
      </p:sp>
      <p:sp>
        <p:nvSpPr>
          <p:cNvPr id="9" name="TextBox 4"/>
          <p:cNvSpPr>
            <a:spLocks noChangeArrowheads="1"/>
          </p:cNvSpPr>
          <p:nvPr userDrawn="1"/>
        </p:nvSpPr>
        <p:spPr bwMode="auto">
          <a:xfrm>
            <a:off x="719403" y="276437"/>
            <a:ext cx="3539752" cy="6667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eaLnBrk="1" hangingPunct="1">
              <a:buFont typeface="Arial" pitchFamily="34" charset="0"/>
              <a:buNone/>
            </a:pPr>
            <a:r>
              <a:rPr lang="zh-CN" altLang="en-US" sz="3733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输入相关的标题</a:t>
            </a:r>
          </a:p>
        </p:txBody>
      </p:sp>
      <p:cxnSp>
        <p:nvCxnSpPr>
          <p:cNvPr id="11" name="直接连接符 10"/>
          <p:cNvCxnSpPr/>
          <p:nvPr userDrawn="1"/>
        </p:nvCxnSpPr>
        <p:spPr>
          <a:xfrm>
            <a:off x="566803" y="963904"/>
            <a:ext cx="1167388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4"/>
          <p:cNvSpPr>
            <a:spLocks noChangeArrowheads="1"/>
          </p:cNvSpPr>
          <p:nvPr userDrawn="1"/>
        </p:nvSpPr>
        <p:spPr bwMode="auto">
          <a:xfrm>
            <a:off x="10608501" y="256017"/>
            <a:ext cx="1083374" cy="6667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eaLnBrk="1" hangingPunct="1">
              <a:buFont typeface="Arial" pitchFamily="34" charset="0"/>
              <a:buNone/>
            </a:pPr>
            <a:r>
              <a:rPr lang="en-US" altLang="zh-CN" sz="2400" b="1" dirty="0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10800000" scaled="0"/>
                </a:gra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LOGO</a:t>
            </a:r>
          </a:p>
          <a:p>
            <a:pPr eaLnBrk="1" hangingPunct="1">
              <a:buFont typeface="Arial" pitchFamily="34" charset="0"/>
              <a:buNone/>
            </a:pPr>
            <a:r>
              <a:rPr lang="zh-CN" altLang="en-US" sz="1333" b="1" dirty="0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10800000" scaled="0"/>
                </a:gra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  公司文字</a:t>
            </a:r>
          </a:p>
        </p:txBody>
      </p:sp>
    </p:spTree>
    <p:extLst>
      <p:ext uri="{BB962C8B-B14F-4D97-AF65-F5344CB8AC3E}">
        <p14:creationId xmlns:p14="http://schemas.microsoft.com/office/powerpoint/2010/main" val="3365818251"/>
      </p:ext>
    </p:extLst>
  </p:cSld>
  <p:clrMapOvr>
    <a:masterClrMapping/>
  </p:clrMapOvr>
  <p:transition spd="slow" advTm="0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/>
      <p:bldP spid="15" grpId="0"/>
    </p:bldLst>
  </p:timing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3"/>
          <p:cNvSpPr>
            <a:spLocks noChangeArrowheads="1"/>
          </p:cNvSpPr>
          <p:nvPr userDrawn="1"/>
        </p:nvSpPr>
        <p:spPr bwMode="auto">
          <a:xfrm>
            <a:off x="-10081" y="260649"/>
            <a:ext cx="587044" cy="714769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anchor="ctr"/>
          <a:lstStyle/>
          <a:p>
            <a:pPr algn="ctr" eaLnBrk="1" hangingPunct="1">
              <a:buFont typeface="Arial" pitchFamily="34" charset="0"/>
              <a:buNone/>
            </a:pPr>
            <a:endParaRPr lang="zh-CN" altLang="zh-CN" sz="2400"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10800000" scaled="0"/>
              </a:gra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8" name="任意多边形 7"/>
          <p:cNvSpPr>
            <a:spLocks noChangeArrowheads="1"/>
          </p:cNvSpPr>
          <p:nvPr userDrawn="1"/>
        </p:nvSpPr>
        <p:spPr bwMode="auto">
          <a:xfrm>
            <a:off x="0" y="6789374"/>
            <a:ext cx="12192000" cy="115631"/>
          </a:xfrm>
          <a:custGeom>
            <a:avLst/>
            <a:gdLst>
              <a:gd name="connsiteX0" fmla="*/ 0 w 9144000"/>
              <a:gd name="connsiteY0" fmla="*/ 0 h 130016"/>
              <a:gd name="connsiteX1" fmla="*/ 2266950 w 9144000"/>
              <a:gd name="connsiteY1" fmla="*/ 0 h 130016"/>
              <a:gd name="connsiteX2" fmla="*/ 2266951 w 9144000"/>
              <a:gd name="connsiteY2" fmla="*/ 0 h 130016"/>
              <a:gd name="connsiteX3" fmla="*/ 4572000 w 9144000"/>
              <a:gd name="connsiteY3" fmla="*/ 0 h 130016"/>
              <a:gd name="connsiteX4" fmla="*/ 6838950 w 9144000"/>
              <a:gd name="connsiteY4" fmla="*/ 0 h 130016"/>
              <a:gd name="connsiteX5" fmla="*/ 9144000 w 9144000"/>
              <a:gd name="connsiteY5" fmla="*/ 0 h 130016"/>
              <a:gd name="connsiteX6" fmla="*/ 9144000 w 9144000"/>
              <a:gd name="connsiteY6" fmla="*/ 130016 h 130016"/>
              <a:gd name="connsiteX7" fmla="*/ 6838950 w 9144000"/>
              <a:gd name="connsiteY7" fmla="*/ 130016 h 130016"/>
              <a:gd name="connsiteX8" fmla="*/ 4572000 w 9144000"/>
              <a:gd name="connsiteY8" fmla="*/ 130016 h 130016"/>
              <a:gd name="connsiteX9" fmla="*/ 2266951 w 9144000"/>
              <a:gd name="connsiteY9" fmla="*/ 130016 h 130016"/>
              <a:gd name="connsiteX10" fmla="*/ 2266950 w 9144000"/>
              <a:gd name="connsiteY10" fmla="*/ 130016 h 130016"/>
              <a:gd name="connsiteX11" fmla="*/ 0 w 9144000"/>
              <a:gd name="connsiteY11" fmla="*/ 130016 h 130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144000" h="130016">
                <a:moveTo>
                  <a:pt x="0" y="0"/>
                </a:moveTo>
                <a:lnTo>
                  <a:pt x="2266950" y="0"/>
                </a:lnTo>
                <a:lnTo>
                  <a:pt x="2266951" y="0"/>
                </a:lnTo>
                <a:lnTo>
                  <a:pt x="4572000" y="0"/>
                </a:lnTo>
                <a:lnTo>
                  <a:pt x="6838950" y="0"/>
                </a:lnTo>
                <a:lnTo>
                  <a:pt x="9144000" y="0"/>
                </a:lnTo>
                <a:lnTo>
                  <a:pt x="9144000" y="130016"/>
                </a:lnTo>
                <a:lnTo>
                  <a:pt x="6838950" y="130016"/>
                </a:lnTo>
                <a:lnTo>
                  <a:pt x="4572000" y="130016"/>
                </a:lnTo>
                <a:lnTo>
                  <a:pt x="2266951" y="130016"/>
                </a:lnTo>
                <a:lnTo>
                  <a:pt x="2266950" y="130016"/>
                </a:lnTo>
                <a:lnTo>
                  <a:pt x="0" y="13001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wrap="square" anchor="ctr">
            <a:noAutofit/>
          </a:bodyPr>
          <a:lstStyle/>
          <a:p>
            <a:pPr algn="ctr" eaLnBrk="1" hangingPunct="1">
              <a:buFont typeface="Arial" pitchFamily="34" charset="0"/>
              <a:buNone/>
            </a:pPr>
            <a:endParaRPr lang="zh-CN" altLang="zh-CN" sz="2400">
              <a:solidFill>
                <a:srgbClr val="FFFFFF"/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9347200" y="6577650"/>
            <a:ext cx="284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B46943D-4D1A-4227-8E4A-4C0DFA2C8D4F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9680" y="6588760"/>
            <a:ext cx="2844800" cy="365125"/>
          </a:xfrm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A0F1D807-92CB-40E1-8909-FC53D865401B}" type="datetimeFigureOut">
              <a:rPr lang="zh-CN" altLang="en-US" smtClean="0"/>
              <a:pPr/>
              <a:t>2019/6/14</a:t>
            </a:fld>
            <a:endParaRPr lang="zh-CN" altLang="en-US"/>
          </a:p>
        </p:txBody>
      </p:sp>
      <p:cxnSp>
        <p:nvCxnSpPr>
          <p:cNvPr id="11" name="直接连接符 10"/>
          <p:cNvCxnSpPr/>
          <p:nvPr userDrawn="1"/>
        </p:nvCxnSpPr>
        <p:spPr>
          <a:xfrm>
            <a:off x="566803" y="963904"/>
            <a:ext cx="1167388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4"/>
          <p:cNvSpPr>
            <a:spLocks noChangeArrowheads="1"/>
          </p:cNvSpPr>
          <p:nvPr userDrawn="1"/>
        </p:nvSpPr>
        <p:spPr bwMode="auto">
          <a:xfrm>
            <a:off x="10608501" y="256017"/>
            <a:ext cx="1083374" cy="6667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eaLnBrk="1" hangingPunct="1">
              <a:buFont typeface="Arial" pitchFamily="34" charset="0"/>
              <a:buNone/>
            </a:pPr>
            <a:r>
              <a:rPr lang="en-US" altLang="zh-CN" sz="2400" b="1" dirty="0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10800000" scaled="0"/>
                </a:gra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LOGO</a:t>
            </a:r>
          </a:p>
          <a:p>
            <a:pPr eaLnBrk="1" hangingPunct="1">
              <a:buFont typeface="Arial" pitchFamily="34" charset="0"/>
              <a:buNone/>
            </a:pPr>
            <a:r>
              <a:rPr lang="zh-CN" altLang="en-US" sz="1333" b="1" dirty="0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10800000" scaled="0"/>
                </a:gra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  公司文字</a:t>
            </a:r>
          </a:p>
        </p:txBody>
      </p:sp>
    </p:spTree>
    <p:extLst>
      <p:ext uri="{BB962C8B-B14F-4D97-AF65-F5344CB8AC3E}">
        <p14:creationId xmlns:p14="http://schemas.microsoft.com/office/powerpoint/2010/main" val="3784458527"/>
      </p:ext>
    </p:extLst>
  </p:cSld>
  <p:clrMapOvr>
    <a:masterClrMapping/>
  </p:clrMapOvr>
  <p:transition spd="slow" advTm="0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5" grpId="0"/>
    </p:bld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1D807-92CB-40E1-8909-FC53D865401B}" type="datetimeFigureOut">
              <a:rPr lang="zh-CN" altLang="en-US" smtClean="0"/>
              <a:t>2019/6/14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6943D-4D1A-4227-8E4A-4C0DFA2C8D4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3019052"/>
      </p:ext>
    </p:extLst>
  </p:cSld>
  <p:clrMapOvr>
    <a:masterClrMapping/>
  </p:clrMapOvr>
  <p:transition spd="slow" advTm="0">
    <p:randomBar dir="vert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2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931CAA8-91B0-40F9-8AFF-76E6262DC0D8}" type="datetimeFigureOut">
              <a:rPr lang="zh-CN" altLang="en-US"/>
              <a:pPr>
                <a:defRPr/>
              </a:pPr>
              <a:t>2019/6/14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4AB5BE6-5F16-445C-AD78-2EFE1D2ECDA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132618"/>
      </p:ext>
    </p:extLst>
  </p:cSld>
  <p:clrMapOvr>
    <a:masterClrMapping/>
  </p:clrMapOvr>
  <p:transition spd="slow" advTm="0">
    <p:randomBar dir="vert"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5333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1D807-92CB-40E1-8909-FC53D865401B}" type="datetimeFigureOut">
              <a:rPr lang="zh-CN" altLang="en-US" smtClean="0"/>
              <a:t>2019/6/14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6943D-4D1A-4227-8E4A-4C0DFA2C8D4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815921"/>
      </p:ext>
    </p:extLst>
  </p:cSld>
  <p:clrMapOvr>
    <a:masterClrMapping/>
  </p:clrMapOvr>
  <p:transition spd="slow" advTm="0">
    <p:randomBar dir="vert"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200151"/>
            <a:ext cx="5384800" cy="3394075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200151"/>
            <a:ext cx="5384800" cy="3394075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1D807-92CB-40E1-8909-FC53D865401B}" type="datetimeFigureOut">
              <a:rPr lang="zh-CN" altLang="en-US" smtClean="0"/>
              <a:t>2019/6/14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6943D-4D1A-4227-8E4A-4C0DFA2C8D4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8303815"/>
      </p:ext>
    </p:extLst>
  </p:cSld>
  <p:clrMapOvr>
    <a:masterClrMapping/>
  </p:clrMapOvr>
  <p:transition spd="slow" advTm="0">
    <p:randomBar dir="vert"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1D807-92CB-40E1-8909-FC53D865401B}" type="datetimeFigureOut">
              <a:rPr lang="zh-CN" altLang="en-US" smtClean="0"/>
              <a:t>2019/6/14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6943D-4D1A-4227-8E4A-4C0DFA2C8D4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6126943"/>
      </p:ext>
    </p:extLst>
  </p:cSld>
  <p:clrMapOvr>
    <a:masterClrMapping/>
  </p:clrMapOvr>
  <p:transition spd="slow" advTm="0">
    <p:randomBar dir="vert"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1D807-92CB-40E1-8909-FC53D865401B}" type="datetimeFigureOut">
              <a:rPr lang="zh-CN" altLang="en-US" smtClean="0"/>
              <a:t>2019/6/14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6943D-4D1A-4227-8E4A-4C0DFA2C8D4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045725"/>
      </p:ext>
    </p:extLst>
  </p:cSld>
  <p:clrMapOvr>
    <a:masterClrMapping/>
  </p:clrMapOvr>
  <p:transition spd="slow" advTm="0">
    <p:randomBar dir="vert"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1D807-92CB-40E1-8909-FC53D865401B}" type="datetimeFigureOut">
              <a:rPr lang="zh-CN" altLang="en-US" smtClean="0"/>
              <a:t>2019/6/14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6943D-4D1A-4227-8E4A-4C0DFA2C8D4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37532"/>
      </p:ext>
    </p:extLst>
  </p:cSld>
  <p:clrMapOvr>
    <a:masterClrMapping/>
  </p:clrMapOvr>
  <p:transition spd="slow" advTm="0">
    <p:randomBar dir="vert"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2" y="273049"/>
            <a:ext cx="4011084" cy="1162051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2"/>
            <a:ext cx="6815667" cy="5853113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2" y="1435102"/>
            <a:ext cx="4011084" cy="46910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1D807-92CB-40E1-8909-FC53D865401B}" type="datetimeFigureOut">
              <a:rPr lang="zh-CN" altLang="en-US" smtClean="0"/>
              <a:t>2019/6/14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6943D-4D1A-4227-8E4A-4C0DFA2C8D4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5660209"/>
      </p:ext>
    </p:extLst>
  </p:cSld>
  <p:clrMapOvr>
    <a:masterClrMapping/>
  </p:clrMapOvr>
  <p:transition spd="slow" advTm="0">
    <p:randomBar dir="vert"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9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1D807-92CB-40E1-8909-FC53D865401B}" type="datetimeFigureOut">
              <a:rPr lang="zh-CN" altLang="en-US" smtClean="0"/>
              <a:t>2019/6/14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6943D-4D1A-4227-8E4A-4C0DFA2C8D4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4449930"/>
      </p:ext>
    </p:extLst>
  </p:cSld>
  <p:clrMapOvr>
    <a:masterClrMapping/>
  </p:clrMapOvr>
  <p:transition spd="slow" advTm="0">
    <p:randomBar dir="vert"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1D807-92CB-40E1-8909-FC53D865401B}" type="datetimeFigureOut">
              <a:rPr lang="zh-CN" altLang="en-US" smtClean="0"/>
              <a:t>2019/6/14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6943D-4D1A-4227-8E4A-4C0DFA2C8D4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7722363"/>
      </p:ext>
    </p:extLst>
  </p:cSld>
  <p:clrMapOvr>
    <a:masterClrMapping/>
  </p:clrMapOvr>
  <p:transition spd="slow" advTm="0">
    <p:randomBar dir="vert"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06375"/>
            <a:ext cx="2743200" cy="4387851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06375"/>
            <a:ext cx="8026400" cy="4387851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1D807-92CB-40E1-8909-FC53D865401B}" type="datetimeFigureOut">
              <a:rPr lang="zh-CN" altLang="en-US" smtClean="0"/>
              <a:t>2019/6/14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6943D-4D1A-4227-8E4A-4C0DFA2C8D4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3781048"/>
      </p:ext>
    </p:extLst>
  </p:cSld>
  <p:clrMapOvr>
    <a:masterClrMapping/>
  </p:clrMapOvr>
  <p:transition spd="slow" advTm="0">
    <p:randomBar dir="vert"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2019/6/14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325305"/>
      </p:ext>
    </p:extLst>
  </p:cSld>
  <p:clrMapOvr>
    <a:masterClrMapping/>
  </p:clrMapOvr>
  <p:transition spd="slow" advTm="0">
    <p:randomBar dir="vert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C9F2B3-A9EC-464E-9E0D-B7640340D00E}" type="datetimeFigureOut">
              <a:rPr lang="zh-CN" altLang="en-US"/>
              <a:pPr>
                <a:defRPr/>
              </a:pPr>
              <a:t>2019/6/14</a:t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ED65A2-7854-4719-8841-B6FEC0C38F96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8616081"/>
      </p:ext>
    </p:extLst>
  </p:cSld>
  <p:clrMapOvr>
    <a:masterClrMapping/>
  </p:clrMapOvr>
  <p:transition spd="slow" advTm="0">
    <p:randomBar dir="vert"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直接连接符 6"/>
          <p:cNvCxnSpPr/>
          <p:nvPr userDrawn="1"/>
        </p:nvCxnSpPr>
        <p:spPr>
          <a:xfrm>
            <a:off x="1007435" y="833864"/>
            <a:ext cx="1046516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oup 7"/>
          <p:cNvGrpSpPr>
            <a:grpSpLocks/>
          </p:cNvGrpSpPr>
          <p:nvPr userDrawn="1"/>
        </p:nvGrpSpPr>
        <p:grpSpPr bwMode="auto">
          <a:xfrm>
            <a:off x="431371" y="390527"/>
            <a:ext cx="520496" cy="274639"/>
            <a:chOff x="0" y="0"/>
            <a:chExt cx="1041399" cy="549275"/>
          </a:xfrm>
        </p:grpSpPr>
        <p:sp>
          <p:nvSpPr>
            <p:cNvPr id="13" name="Freeform 16"/>
            <p:cNvSpPr>
              <a:spLocks/>
            </p:cNvSpPr>
            <p:nvPr/>
          </p:nvSpPr>
          <p:spPr bwMode="auto">
            <a:xfrm>
              <a:off x="0" y="0"/>
              <a:ext cx="361950" cy="549275"/>
            </a:xfrm>
            <a:custGeom>
              <a:avLst/>
              <a:gdLst>
                <a:gd name="T0" fmla="*/ 4 w 400"/>
                <a:gd name="T1" fmla="*/ 92 h 608"/>
                <a:gd name="T2" fmla="*/ 96 w 400"/>
                <a:gd name="T3" fmla="*/ 0 h 608"/>
                <a:gd name="T4" fmla="*/ 400 w 400"/>
                <a:gd name="T5" fmla="*/ 304 h 608"/>
                <a:gd name="T6" fmla="*/ 96 w 400"/>
                <a:gd name="T7" fmla="*/ 608 h 608"/>
                <a:gd name="T8" fmla="*/ 0 w 400"/>
                <a:gd name="T9" fmla="*/ 512 h 608"/>
                <a:gd name="T10" fmla="*/ 212 w 400"/>
                <a:gd name="T11" fmla="*/ 300 h 608"/>
                <a:gd name="T12" fmla="*/ 4 w 400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0" h="608">
                  <a:moveTo>
                    <a:pt x="4" y="92"/>
                  </a:moveTo>
                  <a:lnTo>
                    <a:pt x="96" y="0"/>
                  </a:lnTo>
                  <a:lnTo>
                    <a:pt x="400" y="304"/>
                  </a:lnTo>
                  <a:lnTo>
                    <a:pt x="96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solidFill>
              <a:srgbClr val="005D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14" name="Freeform 17"/>
            <p:cNvSpPr>
              <a:spLocks/>
            </p:cNvSpPr>
            <p:nvPr/>
          </p:nvSpPr>
          <p:spPr bwMode="auto">
            <a:xfrm>
              <a:off x="338137" y="0"/>
              <a:ext cx="360362" cy="549275"/>
            </a:xfrm>
            <a:custGeom>
              <a:avLst/>
              <a:gdLst>
                <a:gd name="T0" fmla="*/ 4 w 399"/>
                <a:gd name="T1" fmla="*/ 92 h 608"/>
                <a:gd name="T2" fmla="*/ 96 w 399"/>
                <a:gd name="T3" fmla="*/ 0 h 608"/>
                <a:gd name="T4" fmla="*/ 399 w 399"/>
                <a:gd name="T5" fmla="*/ 304 h 608"/>
                <a:gd name="T6" fmla="*/ 96 w 399"/>
                <a:gd name="T7" fmla="*/ 608 h 608"/>
                <a:gd name="T8" fmla="*/ 0 w 399"/>
                <a:gd name="T9" fmla="*/ 512 h 608"/>
                <a:gd name="T10" fmla="*/ 212 w 399"/>
                <a:gd name="T11" fmla="*/ 300 h 608"/>
                <a:gd name="T12" fmla="*/ 4 w 399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9" h="608">
                  <a:moveTo>
                    <a:pt x="4" y="92"/>
                  </a:moveTo>
                  <a:lnTo>
                    <a:pt x="96" y="0"/>
                  </a:lnTo>
                  <a:lnTo>
                    <a:pt x="399" y="304"/>
                  </a:lnTo>
                  <a:lnTo>
                    <a:pt x="96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solidFill>
              <a:srgbClr val="399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  <p:sp>
          <p:nvSpPr>
            <p:cNvPr id="15" name="Freeform 18"/>
            <p:cNvSpPr>
              <a:spLocks/>
            </p:cNvSpPr>
            <p:nvPr/>
          </p:nvSpPr>
          <p:spPr bwMode="auto">
            <a:xfrm>
              <a:off x="681037" y="0"/>
              <a:ext cx="360362" cy="549275"/>
            </a:xfrm>
            <a:custGeom>
              <a:avLst/>
              <a:gdLst>
                <a:gd name="T0" fmla="*/ 4 w 399"/>
                <a:gd name="T1" fmla="*/ 92 h 608"/>
                <a:gd name="T2" fmla="*/ 95 w 399"/>
                <a:gd name="T3" fmla="*/ 0 h 608"/>
                <a:gd name="T4" fmla="*/ 399 w 399"/>
                <a:gd name="T5" fmla="*/ 304 h 608"/>
                <a:gd name="T6" fmla="*/ 95 w 399"/>
                <a:gd name="T7" fmla="*/ 608 h 608"/>
                <a:gd name="T8" fmla="*/ 0 w 399"/>
                <a:gd name="T9" fmla="*/ 512 h 608"/>
                <a:gd name="T10" fmla="*/ 212 w 399"/>
                <a:gd name="T11" fmla="*/ 300 h 608"/>
                <a:gd name="T12" fmla="*/ 4 w 399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9" h="608">
                  <a:moveTo>
                    <a:pt x="4" y="92"/>
                  </a:moveTo>
                  <a:lnTo>
                    <a:pt x="95" y="0"/>
                  </a:lnTo>
                  <a:lnTo>
                    <a:pt x="399" y="304"/>
                  </a:lnTo>
                  <a:lnTo>
                    <a:pt x="95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solidFill>
              <a:srgbClr val="F79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/>
            </a:p>
          </p:txBody>
        </p:sp>
      </p:grpSp>
      <p:sp>
        <p:nvSpPr>
          <p:cNvPr id="18" name="TextBox 15"/>
          <p:cNvSpPr txBox="1"/>
          <p:nvPr userDrawn="1"/>
        </p:nvSpPr>
        <p:spPr>
          <a:xfrm>
            <a:off x="10800524" y="322661"/>
            <a:ext cx="8951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EEF1883-7A0E-4F66-9932-E581691AD397}" type="slidenum">
              <a:rPr lang="zh-CN" altLang="en-US" sz="2400" b="0" smtClean="0">
                <a:solidFill>
                  <a:schemeClr val="accent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pPr algn="ctr"/>
              <a:t>‹#›</a:t>
            </a:fld>
            <a:r>
              <a:rPr lang="zh-CN" altLang="en-US" sz="2400" b="0" dirty="0">
                <a:solidFill>
                  <a:schemeClr val="accent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18887100"/>
      </p:ext>
    </p:extLst>
  </p:cSld>
  <p:clrMapOvr>
    <a:masterClrMapping/>
  </p:clrMapOvr>
  <p:transition spd="slow" advTm="0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0128061"/>
      </p:ext>
    </p:extLst>
  </p:cSld>
  <p:clrMapOvr>
    <a:masterClrMapping/>
  </p:clrMapOvr>
  <p:transition spd="slow" advTm="0">
    <p:randomBar dir="vert"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5333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2019/6/14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5811042"/>
      </p:ext>
    </p:extLst>
  </p:cSld>
  <p:clrMapOvr>
    <a:masterClrMapping/>
  </p:clrMapOvr>
  <p:transition spd="slow" advTm="0">
    <p:randomBar dir="vert"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2019/6/14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6862415"/>
      </p:ext>
    </p:extLst>
  </p:cSld>
  <p:clrMapOvr>
    <a:masterClrMapping/>
  </p:clrMapOvr>
  <p:transition spd="slow" advTm="0">
    <p:randomBar dir="vert"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2019/6/14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4344821"/>
      </p:ext>
    </p:extLst>
  </p:cSld>
  <p:clrMapOvr>
    <a:masterClrMapping/>
  </p:clrMapOvr>
  <p:transition spd="slow" advTm="0">
    <p:randomBar dir="vert"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2019/6/14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2121202"/>
      </p:ext>
    </p:extLst>
  </p:cSld>
  <p:clrMapOvr>
    <a:masterClrMapping/>
  </p:clrMapOvr>
  <p:transition spd="slow" advTm="0">
    <p:randomBar dir="vert"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2019/6/14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9737284"/>
      </p:ext>
    </p:extLst>
  </p:cSld>
  <p:clrMapOvr>
    <a:masterClrMapping/>
  </p:clrMapOvr>
  <p:transition spd="slow" advTm="0">
    <p:randomBar dir="vert"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2" y="273049"/>
            <a:ext cx="4011084" cy="1162051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2"/>
            <a:ext cx="6815667" cy="5853113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2" y="1435102"/>
            <a:ext cx="4011084" cy="46910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2019/6/14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7973537"/>
      </p:ext>
    </p:extLst>
  </p:cSld>
  <p:clrMapOvr>
    <a:masterClrMapping/>
  </p:clrMapOvr>
  <p:transition spd="slow" advTm="0">
    <p:randomBar dir="vert"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9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2019/6/14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6582480"/>
      </p:ext>
    </p:extLst>
  </p:cSld>
  <p:clrMapOvr>
    <a:masterClrMapping/>
  </p:clrMapOvr>
  <p:transition spd="slow" advTm="0">
    <p:randomBar dir="vert"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2019/6/14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6036553"/>
      </p:ext>
    </p:extLst>
  </p:cSld>
  <p:clrMapOvr>
    <a:masterClrMapping/>
  </p:clrMapOvr>
  <p:transition spd="slow" advTm="0">
    <p:randomBar dir="vert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4022F41-5AEF-4F2C-8696-9A5081ED41FF}" type="datetimeFigureOut">
              <a:rPr lang="zh-CN" altLang="en-US"/>
              <a:pPr>
                <a:defRPr/>
              </a:pPr>
              <a:t>2019/6/14</a:t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2FFD94-A38F-426D-A86A-C870D93CFD9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9042317"/>
      </p:ext>
    </p:extLst>
  </p:cSld>
  <p:clrMapOvr>
    <a:masterClrMapping/>
  </p:clrMapOvr>
  <p:transition spd="slow" advTm="0">
    <p:randomBar dir="vert"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2019/6/14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0817800"/>
      </p:ext>
    </p:extLst>
  </p:cSld>
  <p:clrMapOvr>
    <a:masterClrMapping/>
  </p:clrMapOvr>
  <p:transition spd="slow" advTm="0">
    <p:randomBar dir="vert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686EC2F-6C4B-4037-9393-1F6D682CA890}" type="datetimeFigureOut">
              <a:rPr lang="zh-CN" altLang="en-US"/>
              <a:pPr>
                <a:defRPr/>
              </a:pPr>
              <a:t>2019/6/14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4E27DA4-9535-4E5D-B6CE-CFB8DB4201C6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5882256"/>
      </p:ext>
    </p:extLst>
  </p:cSld>
  <p:clrMapOvr>
    <a:masterClrMapping/>
  </p:clrMapOvr>
  <p:transition spd="slow" advTm="0">
    <p:randomBar dir="vert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9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981ACF5-2BD7-4B41-9BFF-934FB4E9541C}" type="datetimeFigureOut">
              <a:rPr lang="zh-CN" altLang="en-US"/>
              <a:pPr>
                <a:defRPr/>
              </a:pPr>
              <a:t>2019/6/14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24E4C85-C937-4F2E-B22B-DA6967E3D00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1547376"/>
      </p:ext>
    </p:extLst>
  </p:cSld>
  <p:clrMapOvr>
    <a:masterClrMapping/>
  </p:clrMapOvr>
  <p:transition spd="slow" advTm="0">
    <p:randomBar dir="vert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26" Type="http://schemas.openxmlformats.org/officeDocument/2006/relationships/slideLayout" Target="../slideLayouts/slideLayout37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34" Type="http://schemas.openxmlformats.org/officeDocument/2006/relationships/slideLayout" Target="../slideLayouts/slideLayout45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33" Type="http://schemas.openxmlformats.org/officeDocument/2006/relationships/slideLayout" Target="../slideLayouts/slideLayout44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29" Type="http://schemas.openxmlformats.org/officeDocument/2006/relationships/slideLayout" Target="../slideLayouts/slideLayout40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32" Type="http://schemas.openxmlformats.org/officeDocument/2006/relationships/slideLayout" Target="../slideLayouts/slideLayout43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28" Type="http://schemas.openxmlformats.org/officeDocument/2006/relationships/slideLayout" Target="../slideLayouts/slideLayout39.xml"/><Relationship Id="rId36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42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Relationship Id="rId27" Type="http://schemas.openxmlformats.org/officeDocument/2006/relationships/slideLayout" Target="../slideLayouts/slideLayout38.xml"/><Relationship Id="rId30" Type="http://schemas.openxmlformats.org/officeDocument/2006/relationships/slideLayout" Target="../slideLayouts/slideLayout41.xml"/><Relationship Id="rId35" Type="http://schemas.openxmlformats.org/officeDocument/2006/relationships/slideLayout" Target="../slideLayouts/slideLayout46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4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49.xml"/><Relationship Id="rId7" Type="http://schemas.openxmlformats.org/officeDocument/2006/relationships/slideLayout" Target="../slideLayouts/slideLayout53.xml"/><Relationship Id="rId12" Type="http://schemas.openxmlformats.org/officeDocument/2006/relationships/slideLayout" Target="../slideLayouts/slideLayout58.xml"/><Relationship Id="rId2" Type="http://schemas.openxmlformats.org/officeDocument/2006/relationships/slideLayout" Target="../slideLayouts/slideLayout48.xml"/><Relationship Id="rId1" Type="http://schemas.openxmlformats.org/officeDocument/2006/relationships/slideLayout" Target="../slideLayouts/slideLayout47.xml"/><Relationship Id="rId6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1.xml"/><Relationship Id="rId10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0.xml"/><Relationship Id="rId9" Type="http://schemas.openxmlformats.org/officeDocument/2006/relationships/slideLayout" Target="../slideLayouts/slideLayout55.xml"/><Relationship Id="rId14" Type="http://schemas.openxmlformats.org/officeDocument/2006/relationships/image" Target="../media/image1.jp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6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61.xml"/><Relationship Id="rId7" Type="http://schemas.openxmlformats.org/officeDocument/2006/relationships/slideLayout" Target="../slideLayouts/slideLayout65.xml"/><Relationship Id="rId12" Type="http://schemas.openxmlformats.org/officeDocument/2006/relationships/slideLayout" Target="../slideLayouts/slideLayout70.xml"/><Relationship Id="rId2" Type="http://schemas.openxmlformats.org/officeDocument/2006/relationships/slideLayout" Target="../slideLayouts/slideLayout60.xml"/><Relationship Id="rId1" Type="http://schemas.openxmlformats.org/officeDocument/2006/relationships/slideLayout" Target="../slideLayouts/slideLayout59.xml"/><Relationship Id="rId6" Type="http://schemas.openxmlformats.org/officeDocument/2006/relationships/slideLayout" Target="../slideLayouts/slideLayout64.xml"/><Relationship Id="rId11" Type="http://schemas.openxmlformats.org/officeDocument/2006/relationships/slideLayout" Target="../slideLayouts/slideLayout69.xml"/><Relationship Id="rId5" Type="http://schemas.openxmlformats.org/officeDocument/2006/relationships/slideLayout" Target="../slideLayouts/slideLayout63.xml"/><Relationship Id="rId10" Type="http://schemas.openxmlformats.org/officeDocument/2006/relationships/slideLayout" Target="../slideLayouts/slideLayout68.xml"/><Relationship Id="rId4" Type="http://schemas.openxmlformats.org/officeDocument/2006/relationships/slideLayout" Target="../slideLayouts/slideLayout62.xml"/><Relationship Id="rId9" Type="http://schemas.openxmlformats.org/officeDocument/2006/relationships/slideLayout" Target="../slideLayouts/slideLayout6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BCEFA15D-56D6-4032-9635-5A973FB7D872}" type="datetimeFigureOut">
              <a:rPr lang="zh-CN" altLang="en-US"/>
              <a:pPr>
                <a:defRPr/>
              </a:pPr>
              <a:t>2019/6/14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6E38B7B9-25A7-4230-AE84-D24EFD7F917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5656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 spd="slow" advTm="0">
    <p:randomBar dir="vert"/>
  </p:transition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  <a:ea typeface="宋体" charset="-122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  <a:ea typeface="宋体" charset="-122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  <a:ea typeface="宋体" charset="-122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  <a:ea typeface="宋体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  <a:ea typeface="宋体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  <a:ea typeface="宋体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  <a:ea typeface="宋体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  <a:ea typeface="宋体" charset="-122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11331131" y="329384"/>
            <a:ext cx="556069" cy="471563"/>
          </a:xfrm>
          <a:prstGeom prst="rect">
            <a:avLst/>
          </a:prstGeom>
        </p:spPr>
        <p:txBody>
          <a:bodyPr/>
          <a:lstStyle>
            <a:lvl1pPr algn="ctr">
              <a:defRPr sz="1800">
                <a:solidFill>
                  <a:schemeClr val="bg1"/>
                </a:solidFill>
              </a:defRPr>
            </a:lvl1pPr>
          </a:lstStyle>
          <a:p>
            <a:fld id="{5DE872C3-2ED1-43FB-B3C4-BA6F078D7CD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2" name="直接连接符 6"/>
          <p:cNvCxnSpPr/>
          <p:nvPr userDrawn="1"/>
        </p:nvCxnSpPr>
        <p:spPr>
          <a:xfrm flipV="1">
            <a:off x="406400" y="804657"/>
            <a:ext cx="11094720" cy="1"/>
          </a:xfrm>
          <a:prstGeom prst="line">
            <a:avLst/>
          </a:prstGeom>
          <a:ln w="19050">
            <a:solidFill>
              <a:srgbClr val="44ADCB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Freeform 5"/>
          <p:cNvSpPr>
            <a:spLocks/>
          </p:cNvSpPr>
          <p:nvPr userDrawn="1"/>
        </p:nvSpPr>
        <p:spPr bwMode="auto">
          <a:xfrm rot="5400000">
            <a:off x="11450010" y="513391"/>
            <a:ext cx="541580" cy="479999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rgbClr val="44ADCB"/>
          </a:solidFill>
          <a:ln w="12700">
            <a:solidFill>
              <a:srgbClr val="44ADCB"/>
            </a:soli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67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1" name="Slide Number Placeholder 5"/>
          <p:cNvSpPr txBox="1">
            <a:spLocks/>
          </p:cNvSpPr>
          <p:nvPr userDrawn="1"/>
        </p:nvSpPr>
        <p:spPr>
          <a:xfrm>
            <a:off x="11486084" y="614085"/>
            <a:ext cx="480000" cy="304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57B18ED-D931-45F4-8873-1BEDAB4DC03E}" type="slidenum">
              <a:rPr kumimoji="0" lang="en-JM" sz="1600" b="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rPr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JM" sz="1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Impact" panose="020B0806030902050204" pitchFamily="34" charset="0"/>
              <a:ea typeface="Impact" panose="020B0806030902050204" pitchFamily="34" charset="0"/>
              <a:cs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2753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1" r:id="rId6"/>
    <p:sldLayoutId id="2147483722" r:id="rId7"/>
    <p:sldLayoutId id="2147483723" r:id="rId8"/>
    <p:sldLayoutId id="2147483724" r:id="rId9"/>
    <p:sldLayoutId id="2147483725" r:id="rId10"/>
    <p:sldLayoutId id="2147483726" r:id="rId11"/>
    <p:sldLayoutId id="2147483727" r:id="rId12"/>
    <p:sldLayoutId id="2147483728" r:id="rId13"/>
    <p:sldLayoutId id="2147483729" r:id="rId14"/>
    <p:sldLayoutId id="2147483730" r:id="rId15"/>
    <p:sldLayoutId id="2147483731" r:id="rId16"/>
    <p:sldLayoutId id="2147483732" r:id="rId17"/>
    <p:sldLayoutId id="2147483733" r:id="rId18"/>
    <p:sldLayoutId id="2147483734" r:id="rId19"/>
    <p:sldLayoutId id="2147483735" r:id="rId20"/>
    <p:sldLayoutId id="2147483736" r:id="rId21"/>
    <p:sldLayoutId id="2147483737" r:id="rId22"/>
    <p:sldLayoutId id="2147483738" r:id="rId23"/>
    <p:sldLayoutId id="2147483739" r:id="rId24"/>
    <p:sldLayoutId id="2147483740" r:id="rId25"/>
    <p:sldLayoutId id="2147483741" r:id="rId26"/>
    <p:sldLayoutId id="2147483742" r:id="rId27"/>
    <p:sldLayoutId id="2147483743" r:id="rId28"/>
    <p:sldLayoutId id="2147483744" r:id="rId29"/>
    <p:sldLayoutId id="2147483745" r:id="rId30"/>
    <p:sldLayoutId id="2147483746" r:id="rId31"/>
    <p:sldLayoutId id="2147483747" r:id="rId32"/>
    <p:sldLayoutId id="2147483748" r:id="rId33"/>
    <p:sldLayoutId id="2147483749" r:id="rId34"/>
    <p:sldLayoutId id="2147483750" r:id="rId35"/>
  </p:sldLayoutIdLst>
  <p:transition spd="slow" advTm="0">
    <p:randomBar dir="vert"/>
  </p:transition>
  <p:hf hdr="0" ft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67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67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67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67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67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alphaModFix amt="44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F1D807-92CB-40E1-8909-FC53D865401B}" type="datetimeFigureOut">
              <a:rPr lang="zh-CN" altLang="en-US" smtClean="0"/>
              <a:t>2019/6/14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46943D-4D1A-4227-8E4A-4C0DFA2C8D4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71308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2" r:id="rId1"/>
    <p:sldLayoutId id="2147483753" r:id="rId2"/>
    <p:sldLayoutId id="2147483754" r:id="rId3"/>
    <p:sldLayoutId id="2147483755" r:id="rId4"/>
    <p:sldLayoutId id="2147483756" r:id="rId5"/>
    <p:sldLayoutId id="2147483757" r:id="rId6"/>
    <p:sldLayoutId id="2147483758" r:id="rId7"/>
    <p:sldLayoutId id="2147483759" r:id="rId8"/>
    <p:sldLayoutId id="2147483760" r:id="rId9"/>
    <p:sldLayoutId id="2147483761" r:id="rId10"/>
    <p:sldLayoutId id="2147483762" r:id="rId11"/>
    <p:sldLayoutId id="2147483763" r:id="rId12"/>
  </p:sldLayoutIdLst>
  <p:transition spd="slow" advTm="0">
    <p:randomBar dir="vert"/>
  </p:transition>
  <p:txStyles>
    <p:titleStyle>
      <a:lvl1pPr algn="ctr" defTabSz="1219170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pPr/>
              <a:t>2019/6/14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34230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7" r:id="rId1"/>
    <p:sldLayoutId id="2147483778" r:id="rId2"/>
    <p:sldLayoutId id="2147483779" r:id="rId3"/>
    <p:sldLayoutId id="2147483781" r:id="rId4"/>
    <p:sldLayoutId id="2147483782" r:id="rId5"/>
    <p:sldLayoutId id="2147483783" r:id="rId6"/>
    <p:sldLayoutId id="2147483784" r:id="rId7"/>
    <p:sldLayoutId id="2147483785" r:id="rId8"/>
    <p:sldLayoutId id="2147483786" r:id="rId9"/>
    <p:sldLayoutId id="2147483787" r:id="rId10"/>
    <p:sldLayoutId id="2147483788" r:id="rId11"/>
    <p:sldLayoutId id="2147483789" r:id="rId12"/>
  </p:sldLayoutIdLst>
  <p:transition spd="slow" advTm="0">
    <p:randomBar dir="vert"/>
  </p:transition>
  <p:txStyles>
    <p:titleStyle>
      <a:lvl1pPr algn="ctr" defTabSz="1219170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2.jp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2.jpg"/><Relationship Id="rId4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4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文本框 3"/>
          <p:cNvSpPr txBox="1">
            <a:spLocks noChangeArrowheads="1"/>
          </p:cNvSpPr>
          <p:nvPr/>
        </p:nvSpPr>
        <p:spPr bwMode="auto">
          <a:xfrm>
            <a:off x="1927228" y="804866"/>
            <a:ext cx="2031325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大黑简体" pitchFamily="2" charset="-122"/>
                <a:ea typeface="方正大黑简体" pitchFamily="2" charset="-122"/>
                <a:cs typeface="+mn-cs"/>
              </a:rPr>
              <a:t>2015</a:t>
            </a:r>
            <a:r>
              <a:rPr kumimoji="0" lang="zh-CN" altLang="en-US" sz="4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大黑简体" pitchFamily="2" charset="-122"/>
                <a:ea typeface="方正大黑简体" pitchFamily="2" charset="-122"/>
                <a:cs typeface="+mn-cs"/>
              </a:rPr>
              <a:t>年</a:t>
            </a:r>
          </a:p>
        </p:txBody>
      </p:sp>
      <p:pic>
        <p:nvPicPr>
          <p:cNvPr id="56322" name="图片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12603" y="0"/>
            <a:ext cx="11279397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等腰三角形 6"/>
          <p:cNvSpPr/>
          <p:nvPr/>
        </p:nvSpPr>
        <p:spPr>
          <a:xfrm>
            <a:off x="8539165" y="2919417"/>
            <a:ext cx="3684587" cy="3976687"/>
          </a:xfrm>
          <a:custGeom>
            <a:avLst/>
            <a:gdLst>
              <a:gd name="connsiteX0" fmla="*/ 0 w 550984"/>
              <a:gd name="connsiteY0" fmla="*/ 785446 h 785446"/>
              <a:gd name="connsiteX1" fmla="*/ 275492 w 550984"/>
              <a:gd name="connsiteY1" fmla="*/ 0 h 785446"/>
              <a:gd name="connsiteX2" fmla="*/ 550984 w 550984"/>
              <a:gd name="connsiteY2" fmla="*/ 785446 h 785446"/>
              <a:gd name="connsiteX3" fmla="*/ 0 w 550984"/>
              <a:gd name="connsiteY3" fmla="*/ 785446 h 785446"/>
              <a:gd name="connsiteX0" fmla="*/ 0 w 1107830"/>
              <a:gd name="connsiteY0" fmla="*/ 890953 h 890953"/>
              <a:gd name="connsiteX1" fmla="*/ 1107830 w 1107830"/>
              <a:gd name="connsiteY1" fmla="*/ 0 h 890953"/>
              <a:gd name="connsiteX2" fmla="*/ 550984 w 1107830"/>
              <a:gd name="connsiteY2" fmla="*/ 890953 h 890953"/>
              <a:gd name="connsiteX3" fmla="*/ 0 w 1107830"/>
              <a:gd name="connsiteY3" fmla="*/ 890953 h 890953"/>
              <a:gd name="connsiteX0" fmla="*/ 0 w 1107830"/>
              <a:gd name="connsiteY0" fmla="*/ 890953 h 3798276"/>
              <a:gd name="connsiteX1" fmla="*/ 1107830 w 1107830"/>
              <a:gd name="connsiteY1" fmla="*/ 0 h 3798276"/>
              <a:gd name="connsiteX2" fmla="*/ 1101969 w 1107830"/>
              <a:gd name="connsiteY2" fmla="*/ 3798276 h 3798276"/>
              <a:gd name="connsiteX3" fmla="*/ 0 w 1107830"/>
              <a:gd name="connsiteY3" fmla="*/ 890953 h 3798276"/>
              <a:gd name="connsiteX0" fmla="*/ 0 w 3522784"/>
              <a:gd name="connsiteY0" fmla="*/ 3727938 h 3798276"/>
              <a:gd name="connsiteX1" fmla="*/ 3522784 w 3522784"/>
              <a:gd name="connsiteY1" fmla="*/ 0 h 3798276"/>
              <a:gd name="connsiteX2" fmla="*/ 3516923 w 3522784"/>
              <a:gd name="connsiteY2" fmla="*/ 3798276 h 3798276"/>
              <a:gd name="connsiteX3" fmla="*/ 0 w 3522784"/>
              <a:gd name="connsiteY3" fmla="*/ 3727938 h 3798276"/>
              <a:gd name="connsiteX0" fmla="*/ 0 w 3522784"/>
              <a:gd name="connsiteY0" fmla="*/ 3763108 h 3833446"/>
              <a:gd name="connsiteX1" fmla="*/ 3522784 w 3522784"/>
              <a:gd name="connsiteY1" fmla="*/ 0 h 3833446"/>
              <a:gd name="connsiteX2" fmla="*/ 3516923 w 3522784"/>
              <a:gd name="connsiteY2" fmla="*/ 3833446 h 3833446"/>
              <a:gd name="connsiteX3" fmla="*/ 0 w 3522784"/>
              <a:gd name="connsiteY3" fmla="*/ 3763108 h 3833446"/>
              <a:gd name="connsiteX0" fmla="*/ 0 w 3611128"/>
              <a:gd name="connsiteY0" fmla="*/ 3763108 h 3833446"/>
              <a:gd name="connsiteX1" fmla="*/ 3522784 w 3611128"/>
              <a:gd name="connsiteY1" fmla="*/ 0 h 3833446"/>
              <a:gd name="connsiteX2" fmla="*/ 3611098 w 3611128"/>
              <a:gd name="connsiteY2" fmla="*/ 3833446 h 3833446"/>
              <a:gd name="connsiteX3" fmla="*/ 0 w 3611128"/>
              <a:gd name="connsiteY3" fmla="*/ 3763108 h 3833446"/>
              <a:gd name="connsiteX0" fmla="*/ 0 w 3661525"/>
              <a:gd name="connsiteY0" fmla="*/ 3905983 h 3976321"/>
              <a:gd name="connsiteX1" fmla="*/ 3661525 w 3661525"/>
              <a:gd name="connsiteY1" fmla="*/ 0 h 3976321"/>
              <a:gd name="connsiteX2" fmla="*/ 3611098 w 3661525"/>
              <a:gd name="connsiteY2" fmla="*/ 3976321 h 3976321"/>
              <a:gd name="connsiteX3" fmla="*/ 0 w 3661525"/>
              <a:gd name="connsiteY3" fmla="*/ 3905983 h 3976321"/>
              <a:gd name="connsiteX0" fmla="*/ 0 w 3670774"/>
              <a:gd name="connsiteY0" fmla="*/ 3944083 h 3976321"/>
              <a:gd name="connsiteX1" fmla="*/ 3670774 w 3670774"/>
              <a:gd name="connsiteY1" fmla="*/ 0 h 3976321"/>
              <a:gd name="connsiteX2" fmla="*/ 3620347 w 3670774"/>
              <a:gd name="connsiteY2" fmla="*/ 3976321 h 3976321"/>
              <a:gd name="connsiteX3" fmla="*/ 0 w 3670774"/>
              <a:gd name="connsiteY3" fmla="*/ 3944083 h 3976321"/>
              <a:gd name="connsiteX0" fmla="*/ 0 w 3578280"/>
              <a:gd name="connsiteY0" fmla="*/ 3934558 h 3976321"/>
              <a:gd name="connsiteX1" fmla="*/ 3578280 w 3578280"/>
              <a:gd name="connsiteY1" fmla="*/ 0 h 3976321"/>
              <a:gd name="connsiteX2" fmla="*/ 3527853 w 3578280"/>
              <a:gd name="connsiteY2" fmla="*/ 3976321 h 3976321"/>
              <a:gd name="connsiteX3" fmla="*/ 0 w 3578280"/>
              <a:gd name="connsiteY3" fmla="*/ 3934558 h 3976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78280" h="3976321">
                <a:moveTo>
                  <a:pt x="0" y="3934558"/>
                </a:moveTo>
                <a:lnTo>
                  <a:pt x="3578280" y="0"/>
                </a:lnTo>
                <a:cubicBezTo>
                  <a:pt x="3576326" y="1266092"/>
                  <a:pt x="3529807" y="2710229"/>
                  <a:pt x="3527853" y="3976321"/>
                </a:cubicBezTo>
                <a:lnTo>
                  <a:pt x="0" y="3934558"/>
                </a:lnTo>
                <a:close/>
              </a:path>
            </a:pathLst>
          </a:custGeom>
          <a:solidFill>
            <a:srgbClr val="44AD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等腰三角形 6"/>
          <p:cNvSpPr/>
          <p:nvPr/>
        </p:nvSpPr>
        <p:spPr>
          <a:xfrm>
            <a:off x="8701090" y="3062288"/>
            <a:ext cx="3522663" cy="3833812"/>
          </a:xfrm>
          <a:custGeom>
            <a:avLst/>
            <a:gdLst>
              <a:gd name="connsiteX0" fmla="*/ 0 w 550984"/>
              <a:gd name="connsiteY0" fmla="*/ 785446 h 785446"/>
              <a:gd name="connsiteX1" fmla="*/ 275492 w 550984"/>
              <a:gd name="connsiteY1" fmla="*/ 0 h 785446"/>
              <a:gd name="connsiteX2" fmla="*/ 550984 w 550984"/>
              <a:gd name="connsiteY2" fmla="*/ 785446 h 785446"/>
              <a:gd name="connsiteX3" fmla="*/ 0 w 550984"/>
              <a:gd name="connsiteY3" fmla="*/ 785446 h 785446"/>
              <a:gd name="connsiteX0" fmla="*/ 0 w 1107830"/>
              <a:gd name="connsiteY0" fmla="*/ 890953 h 890953"/>
              <a:gd name="connsiteX1" fmla="*/ 1107830 w 1107830"/>
              <a:gd name="connsiteY1" fmla="*/ 0 h 890953"/>
              <a:gd name="connsiteX2" fmla="*/ 550984 w 1107830"/>
              <a:gd name="connsiteY2" fmla="*/ 890953 h 890953"/>
              <a:gd name="connsiteX3" fmla="*/ 0 w 1107830"/>
              <a:gd name="connsiteY3" fmla="*/ 890953 h 890953"/>
              <a:gd name="connsiteX0" fmla="*/ 0 w 1107830"/>
              <a:gd name="connsiteY0" fmla="*/ 890953 h 3798276"/>
              <a:gd name="connsiteX1" fmla="*/ 1107830 w 1107830"/>
              <a:gd name="connsiteY1" fmla="*/ 0 h 3798276"/>
              <a:gd name="connsiteX2" fmla="*/ 1101969 w 1107830"/>
              <a:gd name="connsiteY2" fmla="*/ 3798276 h 3798276"/>
              <a:gd name="connsiteX3" fmla="*/ 0 w 1107830"/>
              <a:gd name="connsiteY3" fmla="*/ 890953 h 3798276"/>
              <a:gd name="connsiteX0" fmla="*/ 0 w 3522784"/>
              <a:gd name="connsiteY0" fmla="*/ 3727938 h 3798276"/>
              <a:gd name="connsiteX1" fmla="*/ 3522784 w 3522784"/>
              <a:gd name="connsiteY1" fmla="*/ 0 h 3798276"/>
              <a:gd name="connsiteX2" fmla="*/ 3516923 w 3522784"/>
              <a:gd name="connsiteY2" fmla="*/ 3798276 h 3798276"/>
              <a:gd name="connsiteX3" fmla="*/ 0 w 3522784"/>
              <a:gd name="connsiteY3" fmla="*/ 3727938 h 3798276"/>
              <a:gd name="connsiteX0" fmla="*/ 0 w 3522784"/>
              <a:gd name="connsiteY0" fmla="*/ 3763108 h 3833446"/>
              <a:gd name="connsiteX1" fmla="*/ 3522784 w 3522784"/>
              <a:gd name="connsiteY1" fmla="*/ 0 h 3833446"/>
              <a:gd name="connsiteX2" fmla="*/ 3516923 w 3522784"/>
              <a:gd name="connsiteY2" fmla="*/ 3833446 h 3833446"/>
              <a:gd name="connsiteX3" fmla="*/ 0 w 3522784"/>
              <a:gd name="connsiteY3" fmla="*/ 3763108 h 3833446"/>
              <a:gd name="connsiteX0" fmla="*/ 0 w 3534659"/>
              <a:gd name="connsiteY0" fmla="*/ 3786859 h 3833446"/>
              <a:gd name="connsiteX1" fmla="*/ 3534659 w 3534659"/>
              <a:gd name="connsiteY1" fmla="*/ 0 h 3833446"/>
              <a:gd name="connsiteX2" fmla="*/ 3528798 w 3534659"/>
              <a:gd name="connsiteY2" fmla="*/ 3833446 h 3833446"/>
              <a:gd name="connsiteX3" fmla="*/ 0 w 3534659"/>
              <a:gd name="connsiteY3" fmla="*/ 3786859 h 3833446"/>
              <a:gd name="connsiteX0" fmla="*/ 0 w 3522783"/>
              <a:gd name="connsiteY0" fmla="*/ 3786859 h 3833446"/>
              <a:gd name="connsiteX1" fmla="*/ 3522783 w 3522783"/>
              <a:gd name="connsiteY1" fmla="*/ 0 h 3833446"/>
              <a:gd name="connsiteX2" fmla="*/ 3516922 w 3522783"/>
              <a:gd name="connsiteY2" fmla="*/ 3833446 h 3833446"/>
              <a:gd name="connsiteX3" fmla="*/ 0 w 3522783"/>
              <a:gd name="connsiteY3" fmla="*/ 3786859 h 3833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22783" h="3833446">
                <a:moveTo>
                  <a:pt x="0" y="3786859"/>
                </a:moveTo>
                <a:lnTo>
                  <a:pt x="3522783" y="0"/>
                </a:lnTo>
                <a:cubicBezTo>
                  <a:pt x="3520829" y="1266092"/>
                  <a:pt x="3518876" y="2567354"/>
                  <a:pt x="3516922" y="3833446"/>
                </a:cubicBezTo>
                <a:lnTo>
                  <a:pt x="0" y="3786859"/>
                </a:lnTo>
                <a:close/>
              </a:path>
            </a:pathLst>
          </a:custGeom>
          <a:pattFill prst="ltUpDiag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4437064" y="-33338"/>
            <a:ext cx="7197725" cy="6924676"/>
          </a:xfrm>
          <a:custGeom>
            <a:avLst/>
            <a:gdLst>
              <a:gd name="connsiteX0" fmla="*/ 0 w 1615044"/>
              <a:gd name="connsiteY0" fmla="*/ 0 h 273132"/>
              <a:gd name="connsiteX1" fmla="*/ 1615044 w 1615044"/>
              <a:gd name="connsiteY1" fmla="*/ 0 h 273132"/>
              <a:gd name="connsiteX2" fmla="*/ 1615044 w 1615044"/>
              <a:gd name="connsiteY2" fmla="*/ 273132 h 273132"/>
              <a:gd name="connsiteX3" fmla="*/ 0 w 1615044"/>
              <a:gd name="connsiteY3" fmla="*/ 273132 h 273132"/>
              <a:gd name="connsiteX4" fmla="*/ 0 w 1615044"/>
              <a:gd name="connsiteY4" fmla="*/ 0 h 273132"/>
              <a:gd name="connsiteX0" fmla="*/ 0 w 6840187"/>
              <a:gd name="connsiteY0" fmla="*/ 5272645 h 5545777"/>
              <a:gd name="connsiteX1" fmla="*/ 6840187 w 6840187"/>
              <a:gd name="connsiteY1" fmla="*/ 0 h 5545777"/>
              <a:gd name="connsiteX2" fmla="*/ 1615044 w 6840187"/>
              <a:gd name="connsiteY2" fmla="*/ 5545777 h 5545777"/>
              <a:gd name="connsiteX3" fmla="*/ 0 w 6840187"/>
              <a:gd name="connsiteY3" fmla="*/ 5545777 h 5545777"/>
              <a:gd name="connsiteX4" fmla="*/ 0 w 6840187"/>
              <a:gd name="connsiteY4" fmla="*/ 5272645 h 5545777"/>
              <a:gd name="connsiteX0" fmla="*/ 0 w 7065818"/>
              <a:gd name="connsiteY0" fmla="*/ 5272645 h 5545777"/>
              <a:gd name="connsiteX1" fmla="*/ 6840187 w 7065818"/>
              <a:gd name="connsiteY1" fmla="*/ 0 h 5545777"/>
              <a:gd name="connsiteX2" fmla="*/ 7065818 w 7065818"/>
              <a:gd name="connsiteY2" fmla="*/ 11876 h 5545777"/>
              <a:gd name="connsiteX3" fmla="*/ 0 w 7065818"/>
              <a:gd name="connsiteY3" fmla="*/ 5545777 h 5545777"/>
              <a:gd name="connsiteX4" fmla="*/ 0 w 7065818"/>
              <a:gd name="connsiteY4" fmla="*/ 5272645 h 5545777"/>
              <a:gd name="connsiteX0" fmla="*/ 0 w 7065818"/>
              <a:gd name="connsiteY0" fmla="*/ 5272645 h 6982691"/>
              <a:gd name="connsiteX1" fmla="*/ 6840187 w 7065818"/>
              <a:gd name="connsiteY1" fmla="*/ 0 h 6982691"/>
              <a:gd name="connsiteX2" fmla="*/ 7065818 w 7065818"/>
              <a:gd name="connsiteY2" fmla="*/ 11876 h 6982691"/>
              <a:gd name="connsiteX3" fmla="*/ 0 w 7065818"/>
              <a:gd name="connsiteY3" fmla="*/ 6982691 h 6982691"/>
              <a:gd name="connsiteX4" fmla="*/ 0 w 7065818"/>
              <a:gd name="connsiteY4" fmla="*/ 5272645 h 6982691"/>
              <a:gd name="connsiteX0" fmla="*/ 0 w 7279574"/>
              <a:gd name="connsiteY0" fmla="*/ 6947065 h 6982691"/>
              <a:gd name="connsiteX1" fmla="*/ 7053943 w 7279574"/>
              <a:gd name="connsiteY1" fmla="*/ 0 h 6982691"/>
              <a:gd name="connsiteX2" fmla="*/ 7279574 w 7279574"/>
              <a:gd name="connsiteY2" fmla="*/ 11876 h 6982691"/>
              <a:gd name="connsiteX3" fmla="*/ 213756 w 7279574"/>
              <a:gd name="connsiteY3" fmla="*/ 6982691 h 6982691"/>
              <a:gd name="connsiteX4" fmla="*/ 0 w 7279574"/>
              <a:gd name="connsiteY4" fmla="*/ 6947065 h 6982691"/>
              <a:gd name="connsiteX0" fmla="*/ 0 w 7279574"/>
              <a:gd name="connsiteY0" fmla="*/ 6935189 h 6970815"/>
              <a:gd name="connsiteX1" fmla="*/ 6949168 w 7279574"/>
              <a:gd name="connsiteY1" fmla="*/ 130999 h 6970815"/>
              <a:gd name="connsiteX2" fmla="*/ 7279574 w 7279574"/>
              <a:gd name="connsiteY2" fmla="*/ 0 h 6970815"/>
              <a:gd name="connsiteX3" fmla="*/ 213756 w 7279574"/>
              <a:gd name="connsiteY3" fmla="*/ 6970815 h 6970815"/>
              <a:gd name="connsiteX4" fmla="*/ 0 w 7279574"/>
              <a:gd name="connsiteY4" fmla="*/ 6935189 h 6970815"/>
              <a:gd name="connsiteX0" fmla="*/ 0 w 7174799"/>
              <a:gd name="connsiteY0" fmla="*/ 6830414 h 6866040"/>
              <a:gd name="connsiteX1" fmla="*/ 6949168 w 7174799"/>
              <a:gd name="connsiteY1" fmla="*/ 26224 h 6866040"/>
              <a:gd name="connsiteX2" fmla="*/ 7174799 w 7174799"/>
              <a:gd name="connsiteY2" fmla="*/ 0 h 6866040"/>
              <a:gd name="connsiteX3" fmla="*/ 213756 w 7174799"/>
              <a:gd name="connsiteY3" fmla="*/ 6866040 h 6866040"/>
              <a:gd name="connsiteX4" fmla="*/ 0 w 7174799"/>
              <a:gd name="connsiteY4" fmla="*/ 6830414 h 6866040"/>
              <a:gd name="connsiteX0" fmla="*/ 0 w 7174799"/>
              <a:gd name="connsiteY0" fmla="*/ 6830414 h 6866040"/>
              <a:gd name="connsiteX1" fmla="*/ 6980974 w 7174799"/>
              <a:gd name="connsiteY1" fmla="*/ 18273 h 6866040"/>
              <a:gd name="connsiteX2" fmla="*/ 7174799 w 7174799"/>
              <a:gd name="connsiteY2" fmla="*/ 0 h 6866040"/>
              <a:gd name="connsiteX3" fmla="*/ 213756 w 7174799"/>
              <a:gd name="connsiteY3" fmla="*/ 6866040 h 6866040"/>
              <a:gd name="connsiteX4" fmla="*/ 0 w 7174799"/>
              <a:gd name="connsiteY4" fmla="*/ 6830414 h 6866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74799" h="6866040">
                <a:moveTo>
                  <a:pt x="0" y="6830414"/>
                </a:moveTo>
                <a:lnTo>
                  <a:pt x="6980974" y="18273"/>
                </a:lnTo>
                <a:lnTo>
                  <a:pt x="7174799" y="0"/>
                </a:lnTo>
                <a:lnTo>
                  <a:pt x="213756" y="6866040"/>
                </a:lnTo>
                <a:lnTo>
                  <a:pt x="0" y="6830414"/>
                </a:lnTo>
                <a:close/>
              </a:path>
            </a:pathLst>
          </a:custGeom>
          <a:solidFill>
            <a:srgbClr val="44AD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等腰三角形 5"/>
          <p:cNvSpPr/>
          <p:nvPr/>
        </p:nvSpPr>
        <p:spPr>
          <a:xfrm>
            <a:off x="3" y="-38104"/>
            <a:ext cx="11483975" cy="6931029"/>
          </a:xfrm>
          <a:custGeom>
            <a:avLst/>
            <a:gdLst>
              <a:gd name="connsiteX0" fmla="*/ 0 w 12246428"/>
              <a:gd name="connsiteY0" fmla="*/ 0 h 6886974"/>
              <a:gd name="connsiteX1" fmla="*/ 12246428 w 12246428"/>
              <a:gd name="connsiteY1" fmla="*/ 0 h 6886974"/>
              <a:gd name="connsiteX2" fmla="*/ 12246428 w 12246428"/>
              <a:gd name="connsiteY2" fmla="*/ 6886974 h 6886974"/>
              <a:gd name="connsiteX3" fmla="*/ 0 w 12246428"/>
              <a:gd name="connsiteY3" fmla="*/ 6886974 h 6886974"/>
              <a:gd name="connsiteX4" fmla="*/ 0 w 12246428"/>
              <a:gd name="connsiteY4" fmla="*/ 0 h 6886974"/>
              <a:gd name="connsiteX0" fmla="*/ 0 w 12246428"/>
              <a:gd name="connsiteY0" fmla="*/ 0 h 6886974"/>
              <a:gd name="connsiteX1" fmla="*/ 12246428 w 12246428"/>
              <a:gd name="connsiteY1" fmla="*/ 0 h 6886974"/>
              <a:gd name="connsiteX2" fmla="*/ 12235542 w 12246428"/>
              <a:gd name="connsiteY2" fmla="*/ 1759803 h 6886974"/>
              <a:gd name="connsiteX3" fmla="*/ 0 w 12246428"/>
              <a:gd name="connsiteY3" fmla="*/ 6886974 h 6886974"/>
              <a:gd name="connsiteX4" fmla="*/ 0 w 12246428"/>
              <a:gd name="connsiteY4" fmla="*/ 0 h 6886974"/>
              <a:gd name="connsiteX0" fmla="*/ 0 w 12235545"/>
              <a:gd name="connsiteY0" fmla="*/ 0 h 6886974"/>
              <a:gd name="connsiteX1" fmla="*/ 9350828 w 12235545"/>
              <a:gd name="connsiteY1" fmla="*/ 21772 h 6886974"/>
              <a:gd name="connsiteX2" fmla="*/ 12235542 w 12235545"/>
              <a:gd name="connsiteY2" fmla="*/ 1759803 h 6886974"/>
              <a:gd name="connsiteX3" fmla="*/ 0 w 12235545"/>
              <a:gd name="connsiteY3" fmla="*/ 6886974 h 6886974"/>
              <a:gd name="connsiteX4" fmla="*/ 0 w 12235545"/>
              <a:gd name="connsiteY4" fmla="*/ 0 h 6886974"/>
              <a:gd name="connsiteX0" fmla="*/ 0 w 9372913"/>
              <a:gd name="connsiteY0" fmla="*/ 0 h 6886974"/>
              <a:gd name="connsiteX1" fmla="*/ 9350828 w 9372913"/>
              <a:gd name="connsiteY1" fmla="*/ 21772 h 6886974"/>
              <a:gd name="connsiteX2" fmla="*/ 9372599 w 9372913"/>
              <a:gd name="connsiteY2" fmla="*/ 2750403 h 6886974"/>
              <a:gd name="connsiteX3" fmla="*/ 0 w 9372913"/>
              <a:gd name="connsiteY3" fmla="*/ 6886974 h 6886974"/>
              <a:gd name="connsiteX4" fmla="*/ 0 w 9372913"/>
              <a:gd name="connsiteY4" fmla="*/ 0 h 6886974"/>
              <a:gd name="connsiteX0" fmla="*/ 0 w 9350828"/>
              <a:gd name="connsiteY0" fmla="*/ 0 h 6886974"/>
              <a:gd name="connsiteX1" fmla="*/ 9350828 w 9350828"/>
              <a:gd name="connsiteY1" fmla="*/ 21772 h 6886974"/>
              <a:gd name="connsiteX2" fmla="*/ 4506685 w 9350828"/>
              <a:gd name="connsiteY2" fmla="*/ 6876089 h 6886974"/>
              <a:gd name="connsiteX3" fmla="*/ 0 w 9350828"/>
              <a:gd name="connsiteY3" fmla="*/ 6886974 h 6886974"/>
              <a:gd name="connsiteX4" fmla="*/ 0 w 9350828"/>
              <a:gd name="connsiteY4" fmla="*/ 0 h 6886974"/>
              <a:gd name="connsiteX0" fmla="*/ 0 w 11244943"/>
              <a:gd name="connsiteY0" fmla="*/ 0 h 6886974"/>
              <a:gd name="connsiteX1" fmla="*/ 11244943 w 11244943"/>
              <a:gd name="connsiteY1" fmla="*/ 43543 h 6886974"/>
              <a:gd name="connsiteX2" fmla="*/ 4506685 w 11244943"/>
              <a:gd name="connsiteY2" fmla="*/ 6876089 h 6886974"/>
              <a:gd name="connsiteX3" fmla="*/ 0 w 11244943"/>
              <a:gd name="connsiteY3" fmla="*/ 6886974 h 6886974"/>
              <a:gd name="connsiteX4" fmla="*/ 0 w 11244943"/>
              <a:gd name="connsiteY4" fmla="*/ 0 h 6886974"/>
              <a:gd name="connsiteX0" fmla="*/ 0 w 11244943"/>
              <a:gd name="connsiteY0" fmla="*/ 0 h 6886974"/>
              <a:gd name="connsiteX1" fmla="*/ 11244943 w 11244943"/>
              <a:gd name="connsiteY1" fmla="*/ 43543 h 6886974"/>
              <a:gd name="connsiteX2" fmla="*/ 4506685 w 11244943"/>
              <a:gd name="connsiteY2" fmla="*/ 6876089 h 6886974"/>
              <a:gd name="connsiteX3" fmla="*/ 0 w 11244943"/>
              <a:gd name="connsiteY3" fmla="*/ 6886974 h 6886974"/>
              <a:gd name="connsiteX4" fmla="*/ 0 w 11244943"/>
              <a:gd name="connsiteY4" fmla="*/ 0 h 6886974"/>
              <a:gd name="connsiteX0" fmla="*/ 0 w 11244943"/>
              <a:gd name="connsiteY0" fmla="*/ 0 h 6886974"/>
              <a:gd name="connsiteX1" fmla="*/ 11244943 w 11244943"/>
              <a:gd name="connsiteY1" fmla="*/ 43543 h 6886974"/>
              <a:gd name="connsiteX2" fmla="*/ 4506685 w 11244943"/>
              <a:gd name="connsiteY2" fmla="*/ 6876089 h 6886974"/>
              <a:gd name="connsiteX3" fmla="*/ 0 w 11244943"/>
              <a:gd name="connsiteY3" fmla="*/ 6886974 h 6886974"/>
              <a:gd name="connsiteX4" fmla="*/ 0 w 11244943"/>
              <a:gd name="connsiteY4" fmla="*/ 0 h 6886974"/>
              <a:gd name="connsiteX0" fmla="*/ 0 w 11647715"/>
              <a:gd name="connsiteY0" fmla="*/ 0 h 6886974"/>
              <a:gd name="connsiteX1" fmla="*/ 11647715 w 11647715"/>
              <a:gd name="connsiteY1" fmla="*/ 32658 h 6886974"/>
              <a:gd name="connsiteX2" fmla="*/ 4506685 w 11647715"/>
              <a:gd name="connsiteY2" fmla="*/ 6876089 h 6886974"/>
              <a:gd name="connsiteX3" fmla="*/ 0 w 11647715"/>
              <a:gd name="connsiteY3" fmla="*/ 6886974 h 6886974"/>
              <a:gd name="connsiteX4" fmla="*/ 0 w 11647715"/>
              <a:gd name="connsiteY4" fmla="*/ 0 h 6886974"/>
              <a:gd name="connsiteX0" fmla="*/ 0 w 11471868"/>
              <a:gd name="connsiteY0" fmla="*/ 0 h 6886974"/>
              <a:gd name="connsiteX1" fmla="*/ 11471868 w 11471868"/>
              <a:gd name="connsiteY1" fmla="*/ 20935 h 6886974"/>
              <a:gd name="connsiteX2" fmla="*/ 4506685 w 11471868"/>
              <a:gd name="connsiteY2" fmla="*/ 6876089 h 6886974"/>
              <a:gd name="connsiteX3" fmla="*/ 0 w 11471868"/>
              <a:gd name="connsiteY3" fmla="*/ 6886974 h 6886974"/>
              <a:gd name="connsiteX4" fmla="*/ 0 w 11471868"/>
              <a:gd name="connsiteY4" fmla="*/ 0 h 6886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471868" h="6886974">
                <a:moveTo>
                  <a:pt x="0" y="0"/>
                </a:moveTo>
                <a:lnTo>
                  <a:pt x="11471868" y="20935"/>
                </a:lnTo>
                <a:cubicBezTo>
                  <a:pt x="11109010" y="411593"/>
                  <a:pt x="5239657" y="6180631"/>
                  <a:pt x="4506685" y="6876089"/>
                </a:cubicBezTo>
                <a:lnTo>
                  <a:pt x="0" y="6886974"/>
                </a:lnTo>
                <a:lnTo>
                  <a:pt x="0" y="0"/>
                </a:lnTo>
                <a:close/>
              </a:path>
            </a:pathLst>
          </a:custGeom>
          <a:pattFill prst="ltUpDiag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TextBox 3"/>
          <p:cNvSpPr txBox="1"/>
          <p:nvPr/>
        </p:nvSpPr>
        <p:spPr>
          <a:xfrm>
            <a:off x="590843" y="2462954"/>
            <a:ext cx="8110247" cy="1015626"/>
          </a:xfrm>
          <a:prstGeom prst="rect">
            <a:avLst/>
          </a:prstGeom>
          <a:noFill/>
          <a:effectLst/>
        </p:spPr>
        <p:txBody>
          <a:bodyPr wrap="square" lIns="91403" tIns="45702" rIns="91403" bIns="45702">
            <a:spAutoFit/>
          </a:bodyPr>
          <a:lstStyle/>
          <a:p>
            <a:pPr marL="0" marR="0" lvl="0" indent="0" algn="l" defTabSz="9139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6000" b="1" i="0" u="none" strike="noStrike" kern="1200" cap="none" spc="0" normalizeH="0" baseline="0" noProof="0" dirty="0" smtClean="0">
                <a:ln w="19050">
                  <a:solidFill>
                    <a:prstClr val="white"/>
                  </a:solidFill>
                </a:ln>
                <a:solidFill>
                  <a:srgbClr val="44ADCB"/>
                </a:solidFill>
                <a:effectLst>
                  <a:reflection blurRad="6350" stA="20000" endPos="60000" dist="60007" dir="5400000" sy="-100000" algn="bl" rotWithShape="0"/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上机考试系统项目总结</a:t>
            </a:r>
            <a:endParaRPr kumimoji="0" lang="zh-CN" altLang="en-US" sz="6000" b="1" i="0" u="none" strike="noStrike" kern="1200" cap="none" spc="0" normalizeH="0" baseline="0" noProof="0" dirty="0">
              <a:ln w="19050">
                <a:solidFill>
                  <a:prstClr val="white"/>
                </a:solidFill>
              </a:ln>
              <a:solidFill>
                <a:srgbClr val="44ADCB"/>
              </a:solidFill>
              <a:effectLst>
                <a:reflection blurRad="6350" stA="20000" endPos="60000" dist="60007" dir="5400000" sy="-100000" algn="bl" rotWithShape="0"/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912603" y="994656"/>
            <a:ext cx="243178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6000" b="1" dirty="0" smtClean="0">
                <a:ln w="19050">
                  <a:solidFill>
                    <a:prstClr val="white"/>
                  </a:solidFill>
                </a:ln>
                <a:solidFill>
                  <a:srgbClr val="44ADC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2019</a:t>
            </a:r>
            <a:endParaRPr kumimoji="0" lang="zh-CN" altLang="en-US" sz="6000" b="1" i="0" u="none" strike="noStrike" kern="1200" cap="none" spc="0" normalizeH="0" baseline="0" noProof="0" dirty="0">
              <a:ln>
                <a:noFill/>
              </a:ln>
              <a:solidFill>
                <a:srgbClr val="44ADCB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870573" y="4548307"/>
            <a:ext cx="5740674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lvl="0" indent="-34290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44ADCB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汇报</a:t>
            </a:r>
            <a:r>
              <a:rPr kumimoji="0" lang="zh-CN" alt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44ADCB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人</a:t>
            </a:r>
            <a:r>
              <a:rPr kumimoji="0" lang="en-US" altLang="zh-CN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44ADCB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(</a:t>
            </a:r>
            <a:r>
              <a:rPr kumimoji="0" lang="zh-CN" alt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44ADCB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顺序与贡献无关</a:t>
            </a:r>
            <a:r>
              <a:rPr kumimoji="0" lang="en-US" altLang="zh-CN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44ADCB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)</a:t>
            </a:r>
            <a:r>
              <a:rPr lang="zh-CN" altLang="en-US" sz="2000" kern="0" dirty="0" smtClean="0">
                <a:solidFill>
                  <a:srgbClr val="44ADC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000" kern="0" dirty="0">
                <a:solidFill>
                  <a:srgbClr val="44ADC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赵</a:t>
            </a:r>
            <a:r>
              <a:rPr lang="zh-CN" altLang="en-US" sz="2000" kern="0" dirty="0" smtClean="0">
                <a:solidFill>
                  <a:srgbClr val="44ADC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俊伟、徐文才、</a:t>
            </a:r>
            <a:r>
              <a:rPr kumimoji="0" lang="zh-CN" alt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44ADCB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梁卫</a:t>
            </a:r>
            <a:endParaRPr kumimoji="0" lang="en-US" altLang="zh-CN" sz="2000" b="0" i="0" u="none" strike="noStrike" kern="0" cap="none" spc="0" normalizeH="0" baseline="0" noProof="0" dirty="0">
              <a:ln>
                <a:noFill/>
              </a:ln>
              <a:solidFill>
                <a:srgbClr val="44ADCB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D8536705-677C-4535-8100-7A6DFF9432EB}"/>
              </a:ext>
            </a:extLst>
          </p:cNvPr>
          <p:cNvSpPr/>
          <p:nvPr/>
        </p:nvSpPr>
        <p:spPr>
          <a:xfrm>
            <a:off x="912603" y="3809798"/>
            <a:ext cx="3958951" cy="433800"/>
          </a:xfrm>
          <a:prstGeom prst="rect">
            <a:avLst/>
          </a:prstGeom>
          <a:solidFill>
            <a:srgbClr val="44AD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A2DD6DF9-5A04-443F-8D00-70B2A9A07047}"/>
              </a:ext>
            </a:extLst>
          </p:cNvPr>
          <p:cNvSpPr/>
          <p:nvPr/>
        </p:nvSpPr>
        <p:spPr>
          <a:xfrm>
            <a:off x="995498" y="3824401"/>
            <a:ext cx="1210588" cy="4072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marR="0" lvl="0" indent="-3429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工作总结</a:t>
            </a:r>
            <a:endParaRPr kumimoji="0" lang="en-US" altLang="zh-CN" sz="2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" name="Valentin - A Little Story">
            <a:hlinkClick r:id="" action="ppaction://media"/>
            <a:extLst>
              <a:ext uri="{FF2B5EF4-FFF2-40B4-BE49-F238E27FC236}">
                <a16:creationId xmlns:a16="http://schemas.microsoft.com/office/drawing/2014/main" id="{177D2F53-259F-422B-9085-ADD9E158CB6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437190" y="-106972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865735"/>
      </p:ext>
    </p:extLst>
  </p:cSld>
  <p:clrMapOvr>
    <a:masterClrMapping/>
  </p:clrMapOvr>
  <p:transition spd="slow" advTm="0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9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450"/>
                            </p:stCondLst>
                            <p:childTnLst>
                              <p:par>
                                <p:cTn id="17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45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95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34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14" grpId="0"/>
      <p:bldP spid="4" grpId="0" animBg="1"/>
      <p:bldP spid="1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组合 41"/>
          <p:cNvGrpSpPr/>
          <p:nvPr/>
        </p:nvGrpSpPr>
        <p:grpSpPr>
          <a:xfrm>
            <a:off x="0" y="2202440"/>
            <a:ext cx="12192000" cy="2419703"/>
            <a:chOff x="170694" y="177982"/>
            <a:chExt cx="3936004" cy="781165"/>
          </a:xfrm>
        </p:grpSpPr>
        <p:sp>
          <p:nvSpPr>
            <p:cNvPr id="44" name="等腰三角形 43"/>
            <p:cNvSpPr/>
            <p:nvPr/>
          </p:nvSpPr>
          <p:spPr>
            <a:xfrm>
              <a:off x="1233863" y="177982"/>
              <a:ext cx="355284" cy="356514"/>
            </a:xfrm>
            <a:prstGeom prst="triangle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70"/>
              <a:endParaRPr lang="zh-CN" altLang="en-US" sz="2400">
                <a:solidFill>
                  <a:prstClr val="white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45" name="等腰三角形 44"/>
            <p:cNvSpPr/>
            <p:nvPr/>
          </p:nvSpPr>
          <p:spPr>
            <a:xfrm flipV="1">
              <a:off x="200258" y="602633"/>
              <a:ext cx="355284" cy="356514"/>
            </a:xfrm>
            <a:prstGeom prst="triangle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70"/>
              <a:endParaRPr lang="zh-CN" altLang="en-US" sz="2400">
                <a:solidFill>
                  <a:prstClr val="white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46" name="矩形 45"/>
            <p:cNvSpPr/>
            <p:nvPr/>
          </p:nvSpPr>
          <p:spPr>
            <a:xfrm>
              <a:off x="170694" y="261768"/>
              <a:ext cx="3936004" cy="61198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70"/>
              <a:endParaRPr lang="zh-CN" altLang="en-US" sz="2400">
                <a:solidFill>
                  <a:prstClr val="white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47" name="平行四边形 46"/>
            <p:cNvSpPr/>
            <p:nvPr/>
          </p:nvSpPr>
          <p:spPr>
            <a:xfrm>
              <a:off x="376965" y="178257"/>
              <a:ext cx="1036076" cy="779005"/>
            </a:xfrm>
            <a:prstGeom prst="parallelogram">
              <a:avLst>
                <a:gd name="adj" fmla="val 48207"/>
              </a:avLst>
            </a:prstGeom>
            <a:solidFill>
              <a:srgbClr val="44AD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70"/>
              <a:endParaRPr lang="zh-CN" altLang="en-US" sz="2400">
                <a:solidFill>
                  <a:prstClr val="white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48" name="文本框 6"/>
            <p:cNvSpPr txBox="1"/>
            <p:nvPr/>
          </p:nvSpPr>
          <p:spPr>
            <a:xfrm>
              <a:off x="650907" y="284178"/>
              <a:ext cx="569115" cy="559693"/>
            </a:xfrm>
            <a:prstGeom prst="rect">
              <a:avLst/>
            </a:prstGeom>
            <a:noFill/>
          </p:spPr>
          <p:txBody>
            <a:bodyPr wrap="square" lIns="91440" tIns="45720" rIns="91440" bIns="45720" rtlCol="0">
              <a:spAutoFit/>
            </a:bodyPr>
            <a:lstStyle/>
            <a:p>
              <a:pPr defTabSz="1219170"/>
              <a:r>
                <a:rPr lang="en-US" altLang="zh-CN" sz="10666">
                  <a:solidFill>
                    <a:prstClr val="white">
                      <a:lumMod val="95000"/>
                    </a:prstClr>
                  </a:solidFill>
                  <a:latin typeface="Impact" panose="020B0806030902050204" pitchFamily="34" charset="0"/>
                  <a:ea typeface="宋体" panose="02010600030101010101" pitchFamily="2" charset="-122"/>
                </a:rPr>
                <a:t>03</a:t>
              </a:r>
              <a:endParaRPr lang="zh-CN" altLang="en-US" sz="10666" dirty="0">
                <a:solidFill>
                  <a:prstClr val="white">
                    <a:lumMod val="95000"/>
                  </a:prstClr>
                </a:solidFill>
                <a:latin typeface="Impact" panose="020B080603090205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49" name="TextBox 48"/>
          <p:cNvSpPr txBox="1"/>
          <p:nvPr/>
        </p:nvSpPr>
        <p:spPr>
          <a:xfrm>
            <a:off x="3970635" y="2729027"/>
            <a:ext cx="6733877" cy="830999"/>
          </a:xfrm>
          <a:prstGeom prst="rect">
            <a:avLst/>
          </a:prstGeom>
          <a:noFill/>
        </p:spPr>
        <p:txBody>
          <a:bodyPr wrap="square" lIns="91445" tIns="45721" rIns="91445" bIns="45721" rtlCol="0">
            <a:spAutoFit/>
          </a:bodyPr>
          <a:lstStyle/>
          <a:p>
            <a:pPr defTabSz="1219170"/>
            <a:r>
              <a:rPr lang="zh-CN" altLang="en-US" sz="48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项目展示</a:t>
            </a:r>
            <a:endParaRPr lang="zh-CN" altLang="en-US" sz="4800" b="1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47851121"/>
      </p:ext>
    </p:extLst>
  </p:cSld>
  <p:clrMapOvr>
    <a:masterClrMapping/>
  </p:clrMapOvr>
  <p:transition spd="slow" advTm="0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8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animScale>
                                      <p:cBhvr>
                                        <p:cTn id="14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15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16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17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  <p:bldP spid="49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组合 149"/>
          <p:cNvGrpSpPr/>
          <p:nvPr/>
        </p:nvGrpSpPr>
        <p:grpSpPr>
          <a:xfrm>
            <a:off x="568443" y="513520"/>
            <a:ext cx="2024817" cy="420564"/>
            <a:chOff x="568442" y="319364"/>
            <a:chExt cx="2024819" cy="420565"/>
          </a:xfrm>
        </p:grpSpPr>
        <p:sp>
          <p:nvSpPr>
            <p:cNvPr id="151" name="文本框 23"/>
            <p:cNvSpPr txBox="1"/>
            <p:nvPr/>
          </p:nvSpPr>
          <p:spPr>
            <a:xfrm>
              <a:off x="665958" y="319364"/>
              <a:ext cx="1883850" cy="4205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2133" dirty="0" smtClean="0">
                  <a:solidFill>
                    <a:srgbClr val="089CB0"/>
                  </a:solidFill>
                  <a:latin typeface="微软雅黑"/>
                  <a:ea typeface="微软雅黑"/>
                </a:rPr>
                <a:t>项目发布</a:t>
              </a:r>
              <a:r>
                <a:rPr lang="en-US" altLang="zh-CN" sz="2133" dirty="0" smtClean="0">
                  <a:solidFill>
                    <a:srgbClr val="089CB0"/>
                  </a:solidFill>
                  <a:latin typeface="微软雅黑"/>
                  <a:ea typeface="微软雅黑"/>
                </a:rPr>
                <a:t>URL</a:t>
              </a:r>
              <a:r>
                <a:rPr kumimoji="0" lang="zh-CN" altLang="en-US" sz="2133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89CB0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rPr>
                <a:t> </a:t>
              </a:r>
              <a:endParaRPr kumimoji="0" lang="zh-CN" altLang="en-US" sz="2133" b="0" i="0" u="none" strike="noStrike" kern="1200" cap="none" spc="0" normalizeH="0" baseline="0" noProof="0" dirty="0">
                <a:ln>
                  <a:noFill/>
                </a:ln>
                <a:solidFill>
                  <a:srgbClr val="089CB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  <p:sp>
          <p:nvSpPr>
            <p:cNvPr id="152" name="等腰三角形 151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67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  <p:sp>
          <p:nvSpPr>
            <p:cNvPr id="153" name="文本框 23"/>
            <p:cNvSpPr txBox="1"/>
            <p:nvPr/>
          </p:nvSpPr>
          <p:spPr>
            <a:xfrm>
              <a:off x="2306003" y="429775"/>
              <a:ext cx="287258" cy="2974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333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>
                      <a:lumMod val="60000"/>
                      <a:lumOff val="40000"/>
                    </a:srgbClr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rPr>
                <a:t>  </a:t>
              </a:r>
              <a:endPara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srgbClr val="7F7F7F">
                    <a:lumMod val="60000"/>
                    <a:lumOff val="40000"/>
                  </a:srgb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</p:grpSp>
      <p:sp>
        <p:nvSpPr>
          <p:cNvPr id="154" name="圆角矩形 153"/>
          <p:cNvSpPr/>
          <p:nvPr/>
        </p:nvSpPr>
        <p:spPr>
          <a:xfrm>
            <a:off x="534650" y="1153524"/>
            <a:ext cx="11122703" cy="36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innerShdw blurRad="38100" dist="12700" dir="16200000">
              <a:prstClr val="black">
                <a:alpha val="3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67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1596850" y="3373339"/>
            <a:ext cx="662360" cy="6669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itchFamily="34" charset="-122"/>
                <a:ea typeface="微软雅黑"/>
                <a:cs typeface="+mn-cs"/>
              </a:rPr>
              <a:t>标题</a:t>
            </a:r>
            <a:endParaRPr kumimoji="0" lang="en-US" altLang="zh-CN" sz="1867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itchFamily="34" charset="-122"/>
              <a:ea typeface="微软雅黑"/>
              <a:cs typeface="+mn-cs"/>
            </a:endParaRP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itchFamily="34" charset="-122"/>
                <a:ea typeface="微软雅黑"/>
                <a:cs typeface="+mn-cs"/>
              </a:rPr>
              <a:t>文字</a:t>
            </a:r>
            <a:endParaRPr kumimoji="0" lang="en-US" altLang="zh-CN" sz="1867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itchFamily="34" charset="-122"/>
              <a:ea typeface="微软雅黑"/>
              <a:cs typeface="+mn-cs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278260" y="2362199"/>
            <a:ext cx="76277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http://47.94.234.145:8080/examine-0.0.1-SNAPSHOT</a:t>
            </a:r>
            <a:endParaRPr lang="zh-CN" altLang="en-US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9969712"/>
      </p:ext>
    </p:extLst>
  </p:cSld>
  <p:clrMapOvr>
    <a:masterClrMapping/>
  </p:clrMapOvr>
  <p:transition spd="slow" advTm="0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组合 41"/>
          <p:cNvGrpSpPr/>
          <p:nvPr/>
        </p:nvGrpSpPr>
        <p:grpSpPr>
          <a:xfrm>
            <a:off x="0" y="2202440"/>
            <a:ext cx="12192000" cy="2419703"/>
            <a:chOff x="170694" y="177982"/>
            <a:chExt cx="3936004" cy="781165"/>
          </a:xfrm>
        </p:grpSpPr>
        <p:sp>
          <p:nvSpPr>
            <p:cNvPr id="44" name="等腰三角形 43"/>
            <p:cNvSpPr/>
            <p:nvPr/>
          </p:nvSpPr>
          <p:spPr>
            <a:xfrm>
              <a:off x="1233863" y="177982"/>
              <a:ext cx="355284" cy="356514"/>
            </a:xfrm>
            <a:prstGeom prst="triangle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70"/>
              <a:endParaRPr lang="zh-CN" altLang="en-US" sz="2400">
                <a:solidFill>
                  <a:prstClr val="white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45" name="等腰三角形 44"/>
            <p:cNvSpPr/>
            <p:nvPr/>
          </p:nvSpPr>
          <p:spPr>
            <a:xfrm flipV="1">
              <a:off x="200258" y="602633"/>
              <a:ext cx="355284" cy="356514"/>
            </a:xfrm>
            <a:prstGeom prst="triangle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70"/>
              <a:endParaRPr lang="zh-CN" altLang="en-US" sz="2400">
                <a:solidFill>
                  <a:prstClr val="white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46" name="矩形 45"/>
            <p:cNvSpPr/>
            <p:nvPr/>
          </p:nvSpPr>
          <p:spPr>
            <a:xfrm>
              <a:off x="170694" y="261768"/>
              <a:ext cx="3936004" cy="61198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70"/>
              <a:endParaRPr lang="zh-CN" altLang="en-US" sz="2400">
                <a:solidFill>
                  <a:prstClr val="white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47" name="平行四边形 46"/>
            <p:cNvSpPr/>
            <p:nvPr/>
          </p:nvSpPr>
          <p:spPr>
            <a:xfrm>
              <a:off x="376965" y="178257"/>
              <a:ext cx="1036076" cy="779005"/>
            </a:xfrm>
            <a:prstGeom prst="parallelogram">
              <a:avLst>
                <a:gd name="adj" fmla="val 48207"/>
              </a:avLst>
            </a:prstGeom>
            <a:solidFill>
              <a:srgbClr val="44AD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70"/>
              <a:endParaRPr lang="zh-CN" altLang="en-US" sz="2400">
                <a:solidFill>
                  <a:prstClr val="white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48" name="文本框 6"/>
            <p:cNvSpPr txBox="1"/>
            <p:nvPr/>
          </p:nvSpPr>
          <p:spPr>
            <a:xfrm>
              <a:off x="650907" y="284178"/>
              <a:ext cx="569115" cy="559693"/>
            </a:xfrm>
            <a:prstGeom prst="rect">
              <a:avLst/>
            </a:prstGeom>
            <a:noFill/>
          </p:spPr>
          <p:txBody>
            <a:bodyPr wrap="square" lIns="91440" tIns="45720" rIns="91440" bIns="45720" rtlCol="0">
              <a:spAutoFit/>
            </a:bodyPr>
            <a:lstStyle/>
            <a:p>
              <a:pPr defTabSz="1219170"/>
              <a:r>
                <a:rPr lang="en-US" altLang="zh-CN" sz="10666">
                  <a:solidFill>
                    <a:prstClr val="white">
                      <a:lumMod val="95000"/>
                    </a:prstClr>
                  </a:solidFill>
                  <a:latin typeface="Impact" panose="020B0806030902050204" pitchFamily="34" charset="0"/>
                  <a:ea typeface="宋体" panose="02010600030101010101" pitchFamily="2" charset="-122"/>
                </a:rPr>
                <a:t>04</a:t>
              </a:r>
              <a:endParaRPr lang="zh-CN" altLang="en-US" sz="10666" dirty="0">
                <a:solidFill>
                  <a:prstClr val="white">
                    <a:lumMod val="95000"/>
                  </a:prstClr>
                </a:solidFill>
                <a:latin typeface="Impact" panose="020B080603090205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49" name="TextBox 48"/>
          <p:cNvSpPr txBox="1"/>
          <p:nvPr/>
        </p:nvSpPr>
        <p:spPr>
          <a:xfrm>
            <a:off x="3970635" y="2729027"/>
            <a:ext cx="6733877" cy="830999"/>
          </a:xfrm>
          <a:prstGeom prst="rect">
            <a:avLst/>
          </a:prstGeom>
          <a:noFill/>
        </p:spPr>
        <p:txBody>
          <a:bodyPr wrap="square" lIns="91445" tIns="45721" rIns="91445" bIns="45721" rtlCol="0">
            <a:spAutoFit/>
          </a:bodyPr>
          <a:lstStyle/>
          <a:p>
            <a:pPr defTabSz="1219170"/>
            <a:r>
              <a:rPr lang="zh-CN" altLang="en-US" sz="48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项目中的亮点</a:t>
            </a:r>
            <a:endParaRPr lang="zh-CN" altLang="en-US" sz="4800" b="1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50655596"/>
      </p:ext>
    </p:extLst>
  </p:cSld>
  <p:clrMapOvr>
    <a:masterClrMapping/>
  </p:clrMapOvr>
  <p:transition spd="slow" advTm="0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8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animScale>
                                      <p:cBhvr>
                                        <p:cTn id="14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15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16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17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  <p:bldP spid="49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1019591" y="1336432"/>
            <a:ext cx="4414502" cy="2040424"/>
            <a:chOff x="4304043" y="1286668"/>
            <a:chExt cx="3837944" cy="2757793"/>
          </a:xfrm>
          <a:effectLst>
            <a:outerShdw blurRad="381000" dist="2540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4" name="圆角矩形 3"/>
            <p:cNvSpPr/>
            <p:nvPr/>
          </p:nvSpPr>
          <p:spPr>
            <a:xfrm>
              <a:off x="4304043" y="1286668"/>
              <a:ext cx="3837944" cy="2757793"/>
            </a:xfrm>
            <a:prstGeom prst="roundRect">
              <a:avLst/>
            </a:prstGeom>
            <a:gradFill>
              <a:gsLst>
                <a:gs pos="62000">
                  <a:schemeClr val="bg1">
                    <a:lumMod val="95000"/>
                  </a:schemeClr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/>
                <a:cs typeface="+mn-cs"/>
              </a:endParaRPr>
            </a:p>
          </p:txBody>
        </p:sp>
        <p:sp>
          <p:nvSpPr>
            <p:cNvPr id="5" name="圆角矩形 4"/>
            <p:cNvSpPr/>
            <p:nvPr/>
          </p:nvSpPr>
          <p:spPr>
            <a:xfrm>
              <a:off x="4351931" y="1367703"/>
              <a:ext cx="3742172" cy="2595722"/>
            </a:xfrm>
            <a:prstGeom prst="roundRect">
              <a:avLst/>
            </a:prstGeom>
            <a:gradFill>
              <a:gsLst>
                <a:gs pos="42000">
                  <a:srgbClr val="F0F0F0"/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/>
                <a:cs typeface="+mn-cs"/>
              </a:endParaRPr>
            </a:p>
          </p:txBody>
        </p:sp>
      </p:grpSp>
      <p:grpSp>
        <p:nvGrpSpPr>
          <p:cNvPr id="11" name="Group 41"/>
          <p:cNvGrpSpPr>
            <a:grpSpLocks/>
          </p:cNvGrpSpPr>
          <p:nvPr/>
        </p:nvGrpSpPr>
        <p:grpSpPr bwMode="auto">
          <a:xfrm>
            <a:off x="1525814" y="1785223"/>
            <a:ext cx="3389086" cy="1423691"/>
            <a:chOff x="0" y="0"/>
            <a:chExt cx="2419" cy="1343"/>
          </a:xfrm>
        </p:grpSpPr>
        <p:sp>
          <p:nvSpPr>
            <p:cNvPr id="12" name="Rectangle 42"/>
            <p:cNvSpPr>
              <a:spLocks/>
            </p:cNvSpPr>
            <p:nvPr/>
          </p:nvSpPr>
          <p:spPr bwMode="auto">
            <a:xfrm>
              <a:off x="0" y="0"/>
              <a:ext cx="2419" cy="3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marL="0" marR="0" lvl="0" indent="0" algn="l" defTabSz="1219170" rtl="0" eaLnBrk="1" fontAlgn="base" latinLnBrk="0" hangingPunct="1">
                <a:lnSpc>
                  <a:spcPct val="7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600" b="1" dirty="0" smtClean="0">
                  <a:solidFill>
                    <a:srgbClr val="000000"/>
                  </a:solidFill>
                  <a:latin typeface="微软雅黑"/>
                  <a:ea typeface="微软雅黑"/>
                  <a:cs typeface="Bebas Neue" charset="0"/>
                  <a:sym typeface="Bebas Neue" charset="0"/>
                </a:rPr>
                <a:t>集成</a:t>
              </a:r>
              <a:r>
                <a:rPr lang="en-US" altLang="zh-CN" sz="1600" b="1" dirty="0" smtClean="0">
                  <a:solidFill>
                    <a:srgbClr val="000000"/>
                  </a:solidFill>
                  <a:latin typeface="微软雅黑"/>
                  <a:ea typeface="微软雅黑"/>
                  <a:cs typeface="Bebas Neue" charset="0"/>
                  <a:sym typeface="Bebas Neue" charset="0"/>
                </a:rPr>
                <a:t>Apache </a:t>
              </a:r>
              <a:r>
                <a:rPr lang="en-US" altLang="zh-CN" sz="1600" b="1" dirty="0" err="1" smtClean="0">
                  <a:solidFill>
                    <a:srgbClr val="000000"/>
                  </a:solidFill>
                  <a:latin typeface="微软雅黑"/>
                  <a:ea typeface="微软雅黑"/>
                  <a:cs typeface="Bebas Neue" charset="0"/>
                  <a:sym typeface="Bebas Neue" charset="0"/>
                </a:rPr>
                <a:t>Shiro</a:t>
              </a:r>
              <a:r>
                <a:rPr lang="zh-CN" altLang="en-US" sz="1600" b="1" dirty="0" smtClean="0">
                  <a:solidFill>
                    <a:srgbClr val="000000"/>
                  </a:solidFill>
                  <a:latin typeface="微软雅黑"/>
                  <a:ea typeface="微软雅黑"/>
                  <a:cs typeface="Bebas Neue" charset="0"/>
                  <a:sym typeface="Bebas Neue" charset="0"/>
                </a:rPr>
                <a:t>实现权限管理</a:t>
              </a:r>
              <a:endPara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Bebas Neue" charset="0"/>
                <a:sym typeface="Bebas Neue" charset="0"/>
              </a:endParaRPr>
            </a:p>
          </p:txBody>
        </p:sp>
        <p:sp>
          <p:nvSpPr>
            <p:cNvPr id="13" name="Rectangle 43"/>
            <p:cNvSpPr>
              <a:spLocks/>
            </p:cNvSpPr>
            <p:nvPr/>
          </p:nvSpPr>
          <p:spPr bwMode="auto">
            <a:xfrm>
              <a:off x="0" y="304"/>
              <a:ext cx="2419" cy="10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marL="0" marR="0" lvl="0" indent="0" algn="l" defTabSz="1219170" rtl="0" eaLnBrk="1" fontAlgn="base" latinLnBrk="0" hangingPunct="1">
                <a:lnSpc>
                  <a:spcPct val="12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200" dirty="0">
                  <a:solidFill>
                    <a:srgbClr val="000000"/>
                  </a:solidFill>
                  <a:latin typeface="微软雅黑"/>
                  <a:ea typeface="微软雅黑"/>
                  <a:cs typeface="Lato Light" charset="0"/>
                  <a:sym typeface="Lato Light" charset="0"/>
                </a:rPr>
                <a:t> </a:t>
              </a:r>
              <a:r>
                <a:rPr lang="en-US" altLang="zh-CN" sz="1200" dirty="0" smtClean="0">
                  <a:solidFill>
                    <a:srgbClr val="000000"/>
                  </a:solidFill>
                  <a:latin typeface="微软雅黑"/>
                  <a:ea typeface="微软雅黑"/>
                  <a:cs typeface="Lato Light" charset="0"/>
                  <a:sym typeface="Lato Light" charset="0"/>
                </a:rPr>
                <a:t>    </a:t>
              </a:r>
            </a:p>
            <a:p>
              <a:pPr marL="0" marR="0" lvl="0" indent="0" algn="l" defTabSz="1219170" rtl="0" eaLnBrk="1" fontAlgn="base" latinLnBrk="0" hangingPunct="1">
                <a:lnSpc>
                  <a:spcPct val="12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200" dirty="0" smtClean="0">
                  <a:solidFill>
                    <a:srgbClr val="000000"/>
                  </a:solidFill>
                  <a:latin typeface="微软雅黑"/>
                  <a:ea typeface="微软雅黑"/>
                  <a:cs typeface="Lato Light" charset="0"/>
                  <a:sym typeface="Lato Light" charset="0"/>
                </a:rPr>
                <a:t> </a:t>
              </a: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  <a:cs typeface="Lato Light" charset="0"/>
                  <a:sym typeface="Lato Light" charset="0"/>
                </a:rPr>
                <a:t>通过在</a:t>
              </a:r>
              <a:r>
                <a:rPr kumimoji="0" lang="en-US" altLang="zh-CN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  <a:cs typeface="Lato Light" charset="0"/>
                  <a:sym typeface="Lato Light" charset="0"/>
                </a:rPr>
                <a:t>Spring</a:t>
              </a:r>
              <a:r>
                <a:rPr kumimoji="0" lang="en-US" altLang="zh-CN" sz="1200" b="0" i="0" u="none" strike="noStrike" kern="1200" cap="none" spc="0" normalizeH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  <a:cs typeface="Lato Light" charset="0"/>
                  <a:sym typeface="Lato Light" charset="0"/>
                </a:rPr>
                <a:t> Boot</a:t>
              </a:r>
              <a:r>
                <a:rPr kumimoji="0" lang="zh-CN" altLang="en-US" sz="1200" b="0" i="0" u="none" strike="noStrike" kern="1200" cap="none" spc="0" normalizeH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  <a:cs typeface="Lato Light" charset="0"/>
                  <a:sym typeface="Lato Light" charset="0"/>
                </a:rPr>
                <a:t>中集成</a:t>
              </a:r>
              <a:r>
                <a:rPr kumimoji="0" lang="en-US" altLang="zh-CN" sz="1200" b="0" i="0" u="none" strike="noStrike" kern="1200" cap="none" spc="0" normalizeH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  <a:cs typeface="Lato Light" charset="0"/>
                  <a:sym typeface="Lato Light" charset="0"/>
                </a:rPr>
                <a:t>Apache </a:t>
              </a:r>
              <a:r>
                <a:rPr kumimoji="0" lang="en-US" altLang="zh-CN" sz="1200" b="0" i="0" u="none" strike="noStrike" kern="1200" cap="none" spc="0" normalizeH="0" noProof="0" dirty="0" err="1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  <a:cs typeface="Lato Light" charset="0"/>
                  <a:sym typeface="Lato Light" charset="0"/>
                </a:rPr>
                <a:t>Shiro</a:t>
              </a:r>
              <a:r>
                <a:rPr kumimoji="0" lang="zh-CN" altLang="en-US" sz="1200" b="0" i="0" u="none" strike="noStrike" kern="1200" cap="none" spc="0" normalizeH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  <a:cs typeface="Lato Light" charset="0"/>
                  <a:sym typeface="Lato Light" charset="0"/>
                </a:rPr>
                <a:t>，并通过</a:t>
              </a:r>
              <a:r>
                <a:rPr kumimoji="0" lang="en-US" altLang="zh-CN" sz="1200" b="0" i="0" u="none" strike="noStrike" kern="1200" cap="none" spc="0" normalizeH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  <a:cs typeface="Lato Light" charset="0"/>
                  <a:sym typeface="Lato Light" charset="0"/>
                </a:rPr>
                <a:t>Java Bean</a:t>
              </a:r>
              <a:r>
                <a:rPr kumimoji="0" lang="zh-CN" altLang="en-US" sz="1200" b="0" i="0" u="none" strike="noStrike" kern="1200" cap="none" spc="0" normalizeH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  <a:cs typeface="Lato Light" charset="0"/>
                  <a:sym typeface="Lato Light" charset="0"/>
                </a:rPr>
                <a:t>注解的方式实现教师、管理员、学生三个角色的权限分配。</a:t>
              </a: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Lato Light" charset="0"/>
                <a:sym typeface="Lato Light" charset="0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6330462" y="1336431"/>
            <a:ext cx="4762489" cy="2040424"/>
            <a:chOff x="4304043" y="1286668"/>
            <a:chExt cx="3837944" cy="2757793"/>
          </a:xfrm>
          <a:effectLst>
            <a:outerShdw blurRad="381000" dist="2540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16" name="圆角矩形 15"/>
            <p:cNvSpPr/>
            <p:nvPr/>
          </p:nvSpPr>
          <p:spPr>
            <a:xfrm>
              <a:off x="4304043" y="1286668"/>
              <a:ext cx="3837944" cy="2757793"/>
            </a:xfrm>
            <a:prstGeom prst="roundRect">
              <a:avLst/>
            </a:prstGeom>
            <a:gradFill>
              <a:gsLst>
                <a:gs pos="62000">
                  <a:schemeClr val="bg1">
                    <a:lumMod val="95000"/>
                  </a:schemeClr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/>
                <a:cs typeface="+mn-cs"/>
              </a:endParaRPr>
            </a:p>
          </p:txBody>
        </p:sp>
        <p:sp>
          <p:nvSpPr>
            <p:cNvPr id="17" name="圆角矩形 16"/>
            <p:cNvSpPr/>
            <p:nvPr/>
          </p:nvSpPr>
          <p:spPr>
            <a:xfrm>
              <a:off x="4351931" y="1367703"/>
              <a:ext cx="3742172" cy="2595722"/>
            </a:xfrm>
            <a:prstGeom prst="roundRect">
              <a:avLst/>
            </a:prstGeom>
            <a:gradFill>
              <a:gsLst>
                <a:gs pos="42000">
                  <a:srgbClr val="F0F0F0"/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/>
                <a:cs typeface="+mn-cs"/>
              </a:endParaRPr>
            </a:p>
          </p:txBody>
        </p:sp>
      </p:grpSp>
      <p:grpSp>
        <p:nvGrpSpPr>
          <p:cNvPr id="21" name="Group 41"/>
          <p:cNvGrpSpPr>
            <a:grpSpLocks/>
          </p:cNvGrpSpPr>
          <p:nvPr/>
        </p:nvGrpSpPr>
        <p:grpSpPr bwMode="auto">
          <a:xfrm>
            <a:off x="7220793" y="1785118"/>
            <a:ext cx="3356963" cy="1208461"/>
            <a:chOff x="0" y="-179"/>
            <a:chExt cx="2419" cy="1522"/>
          </a:xfrm>
        </p:grpSpPr>
        <p:sp>
          <p:nvSpPr>
            <p:cNvPr id="22" name="Rectangle 42"/>
            <p:cNvSpPr>
              <a:spLocks/>
            </p:cNvSpPr>
            <p:nvPr/>
          </p:nvSpPr>
          <p:spPr bwMode="auto">
            <a:xfrm>
              <a:off x="0" y="-179"/>
              <a:ext cx="2419" cy="5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marL="0" marR="0" lvl="0" indent="0" algn="l" defTabSz="1219170" rtl="0" eaLnBrk="1" fontAlgn="base" latinLnBrk="0" hangingPunct="1">
                <a:lnSpc>
                  <a:spcPct val="70000"/>
                </a:lnSpc>
                <a:spcBef>
                  <a:spcPct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600" b="1" dirty="0" smtClean="0">
                  <a:solidFill>
                    <a:srgbClr val="000000"/>
                  </a:solidFill>
                  <a:latin typeface="微软雅黑"/>
                  <a:ea typeface="微软雅黑"/>
                  <a:cs typeface="Bebas Neue" charset="0"/>
                  <a:sym typeface="Bebas Neue" charset="0"/>
                </a:rPr>
                <a:t>使用</a:t>
              </a:r>
              <a:r>
                <a:rPr lang="en-US" altLang="zh-CN" sz="1600" b="1" dirty="0" smtClean="0">
                  <a:solidFill>
                    <a:srgbClr val="000000"/>
                  </a:solidFill>
                  <a:latin typeface="微软雅黑"/>
                  <a:ea typeface="微软雅黑"/>
                  <a:cs typeface="Bebas Neue" charset="0"/>
                  <a:sym typeface="Bebas Neue" charset="0"/>
                </a:rPr>
                <a:t>GIT</a:t>
              </a:r>
              <a:r>
                <a:rPr lang="zh-CN" altLang="en-US" sz="1600" b="1" dirty="0" smtClean="0">
                  <a:solidFill>
                    <a:srgbClr val="000000"/>
                  </a:solidFill>
                  <a:latin typeface="微软雅黑"/>
                  <a:ea typeface="微软雅黑"/>
                  <a:cs typeface="Bebas Neue" charset="0"/>
                  <a:sym typeface="Bebas Neue" charset="0"/>
                </a:rPr>
                <a:t>做项目版本控制，发布后使用</a:t>
              </a:r>
              <a:r>
                <a:rPr lang="en-US" altLang="zh-CN" sz="1600" b="1" dirty="0" err="1" smtClean="0">
                  <a:solidFill>
                    <a:srgbClr val="000000"/>
                  </a:solidFill>
                  <a:latin typeface="微软雅黑"/>
                  <a:ea typeface="微软雅黑"/>
                  <a:cs typeface="Bebas Neue" charset="0"/>
                  <a:sym typeface="Bebas Neue" charset="0"/>
                </a:rPr>
                <a:t>JMeter</a:t>
              </a:r>
              <a:r>
                <a:rPr lang="zh-CN" altLang="en-US" sz="1600" b="1" dirty="0" smtClean="0">
                  <a:solidFill>
                    <a:srgbClr val="000000"/>
                  </a:solidFill>
                  <a:latin typeface="微软雅黑"/>
                  <a:ea typeface="微软雅黑"/>
                  <a:cs typeface="Bebas Neue" charset="0"/>
                  <a:sym typeface="Bebas Neue" charset="0"/>
                </a:rPr>
                <a:t>做压力测试</a:t>
              </a:r>
              <a:endPara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Bebas Neue" charset="0"/>
                <a:sym typeface="Bebas Neue" charset="0"/>
              </a:endParaRPr>
            </a:p>
          </p:txBody>
        </p:sp>
        <p:sp>
          <p:nvSpPr>
            <p:cNvPr id="23" name="Rectangle 43"/>
            <p:cNvSpPr>
              <a:spLocks/>
            </p:cNvSpPr>
            <p:nvPr/>
          </p:nvSpPr>
          <p:spPr bwMode="auto">
            <a:xfrm>
              <a:off x="0" y="304"/>
              <a:ext cx="2419" cy="10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marL="0" marR="0" lvl="0" indent="0" algn="l" defTabSz="1219170" rtl="0" eaLnBrk="1" fontAlgn="base" latinLnBrk="0" hangingPunct="1">
                <a:lnSpc>
                  <a:spcPct val="12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200" dirty="0" smtClean="0">
                  <a:solidFill>
                    <a:srgbClr val="000000"/>
                  </a:solidFill>
                  <a:latin typeface="微软雅黑"/>
                  <a:ea typeface="微软雅黑"/>
                  <a:cs typeface="Lato Light" charset="0"/>
                  <a:sym typeface="Lato Light" charset="0"/>
                </a:rPr>
                <a:t>      </a:t>
              </a:r>
              <a:endParaRPr lang="en-US" altLang="zh-CN" sz="1200" dirty="0" smtClean="0">
                <a:solidFill>
                  <a:srgbClr val="000000"/>
                </a:solidFill>
                <a:latin typeface="微软雅黑"/>
                <a:ea typeface="微软雅黑"/>
                <a:cs typeface="Lato Light" charset="0"/>
                <a:sym typeface="Lato Light" charset="0"/>
              </a:endParaRPr>
            </a:p>
            <a:p>
              <a:pPr marL="0" marR="0" lvl="0" indent="0" algn="l" defTabSz="1219170" rtl="0" eaLnBrk="1" fontAlgn="base" latinLnBrk="0" hangingPunct="1">
                <a:lnSpc>
                  <a:spcPct val="12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200" dirty="0" smtClean="0">
                  <a:solidFill>
                    <a:srgbClr val="000000"/>
                  </a:solidFill>
                  <a:latin typeface="微软雅黑"/>
                  <a:ea typeface="微软雅黑"/>
                  <a:cs typeface="Lato Light" charset="0"/>
                  <a:sym typeface="Lato Light" charset="0"/>
                </a:rPr>
                <a:t>我们在开发的过程中主要使用</a:t>
              </a:r>
              <a:r>
                <a:rPr lang="en-US" altLang="zh-CN" sz="1200" dirty="0" err="1" smtClean="0">
                  <a:solidFill>
                    <a:srgbClr val="000000"/>
                  </a:solidFill>
                  <a:latin typeface="微软雅黑"/>
                  <a:ea typeface="微软雅黑"/>
                  <a:cs typeface="Lato Light" charset="0"/>
                  <a:sym typeface="Lato Light" charset="0"/>
                </a:rPr>
                <a:t>Github</a:t>
              </a:r>
              <a:r>
                <a:rPr lang="zh-CN" altLang="en-US" sz="1200" dirty="0" smtClean="0">
                  <a:solidFill>
                    <a:srgbClr val="000000"/>
                  </a:solidFill>
                  <a:latin typeface="微软雅黑"/>
                  <a:ea typeface="微软雅黑"/>
                  <a:cs typeface="Lato Light" charset="0"/>
                  <a:sym typeface="Lato Light" charset="0"/>
                </a:rPr>
                <a:t>作为我们的项目的托管网站，已经累计提交</a:t>
              </a:r>
              <a:r>
                <a:rPr lang="en-US" altLang="zh-CN" sz="1200" dirty="0" smtClean="0">
                  <a:solidFill>
                    <a:srgbClr val="000000"/>
                  </a:solidFill>
                  <a:latin typeface="微软雅黑"/>
                  <a:ea typeface="微软雅黑"/>
                  <a:cs typeface="Lato Light" charset="0"/>
                  <a:sym typeface="Lato Light" charset="0"/>
                </a:rPr>
                <a:t>180</a:t>
              </a:r>
              <a:r>
                <a:rPr lang="zh-CN" altLang="en-US" sz="1200" dirty="0" smtClean="0">
                  <a:solidFill>
                    <a:srgbClr val="000000"/>
                  </a:solidFill>
                  <a:latin typeface="微软雅黑"/>
                  <a:ea typeface="微软雅黑"/>
                  <a:cs typeface="Lato Light" charset="0"/>
                  <a:sym typeface="Lato Light" charset="0"/>
                </a:rPr>
                <a:t>多次。发布后在软件测试实验课上做性能测试。</a:t>
              </a: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Lato Light" charset="0"/>
                <a:sym typeface="Lato Light" charset="0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951382" y="4028220"/>
            <a:ext cx="4427472" cy="2143474"/>
            <a:chOff x="4304043" y="1286668"/>
            <a:chExt cx="3837944" cy="2757793"/>
          </a:xfrm>
          <a:effectLst>
            <a:outerShdw blurRad="381000" dist="2540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26" name="圆角矩形 25"/>
            <p:cNvSpPr/>
            <p:nvPr/>
          </p:nvSpPr>
          <p:spPr>
            <a:xfrm>
              <a:off x="4304043" y="1286668"/>
              <a:ext cx="3837944" cy="2757793"/>
            </a:xfrm>
            <a:prstGeom prst="roundRect">
              <a:avLst/>
            </a:prstGeom>
            <a:gradFill>
              <a:gsLst>
                <a:gs pos="62000">
                  <a:schemeClr val="bg1">
                    <a:lumMod val="95000"/>
                  </a:schemeClr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/>
                <a:cs typeface="+mn-cs"/>
              </a:endParaRPr>
            </a:p>
          </p:txBody>
        </p:sp>
        <p:sp>
          <p:nvSpPr>
            <p:cNvPr id="27" name="圆角矩形 26"/>
            <p:cNvSpPr/>
            <p:nvPr/>
          </p:nvSpPr>
          <p:spPr>
            <a:xfrm>
              <a:off x="4351931" y="1367703"/>
              <a:ext cx="3742172" cy="2595722"/>
            </a:xfrm>
            <a:prstGeom prst="roundRect">
              <a:avLst/>
            </a:prstGeom>
            <a:gradFill>
              <a:gsLst>
                <a:gs pos="42000">
                  <a:srgbClr val="F0F0F0"/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/>
                <a:cs typeface="+mn-cs"/>
              </a:endParaRPr>
            </a:p>
          </p:txBody>
        </p:sp>
      </p:grpSp>
      <p:grpSp>
        <p:nvGrpSpPr>
          <p:cNvPr id="31" name="Group 41"/>
          <p:cNvGrpSpPr>
            <a:grpSpLocks/>
          </p:cNvGrpSpPr>
          <p:nvPr/>
        </p:nvGrpSpPr>
        <p:grpSpPr bwMode="auto">
          <a:xfrm>
            <a:off x="1192061" y="4398804"/>
            <a:ext cx="3946118" cy="1402305"/>
            <a:chOff x="0" y="0"/>
            <a:chExt cx="2419" cy="1343"/>
          </a:xfrm>
        </p:grpSpPr>
        <p:sp>
          <p:nvSpPr>
            <p:cNvPr id="32" name="Rectangle 42"/>
            <p:cNvSpPr>
              <a:spLocks/>
            </p:cNvSpPr>
            <p:nvPr/>
          </p:nvSpPr>
          <p:spPr bwMode="auto">
            <a:xfrm>
              <a:off x="0" y="0"/>
              <a:ext cx="2419" cy="3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marL="0" marR="0" lvl="0" indent="0" algn="l" defTabSz="1219170" rtl="0" eaLnBrk="1" fontAlgn="base" latinLnBrk="0" hangingPunct="1">
                <a:lnSpc>
                  <a:spcPct val="7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600" b="1" dirty="0" smtClean="0">
                  <a:solidFill>
                    <a:srgbClr val="000000"/>
                  </a:solidFill>
                  <a:latin typeface="微软雅黑"/>
                  <a:ea typeface="微软雅黑"/>
                  <a:cs typeface="Bebas Neue" charset="0"/>
                  <a:sym typeface="Bebas Neue" charset="0"/>
                </a:rPr>
                <a:t>Ajax</a:t>
              </a:r>
              <a:r>
                <a:rPr lang="zh-CN" altLang="en-US" sz="1600" b="1" dirty="0" smtClean="0">
                  <a:solidFill>
                    <a:srgbClr val="000000"/>
                  </a:solidFill>
                  <a:latin typeface="微软雅黑"/>
                  <a:ea typeface="微软雅黑"/>
                  <a:cs typeface="Bebas Neue" charset="0"/>
                  <a:sym typeface="Bebas Neue" charset="0"/>
                </a:rPr>
                <a:t>和</a:t>
              </a:r>
              <a:r>
                <a:rPr lang="en-US" altLang="zh-CN" sz="1600" b="1" dirty="0" smtClean="0">
                  <a:solidFill>
                    <a:srgbClr val="000000"/>
                  </a:solidFill>
                  <a:latin typeface="微软雅黑"/>
                  <a:ea typeface="微软雅黑"/>
                  <a:cs typeface="Bebas Neue" charset="0"/>
                  <a:sym typeface="Bebas Neue" charset="0"/>
                </a:rPr>
                <a:t>JavaScript</a:t>
              </a:r>
              <a:endPara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Bebas Neue" charset="0"/>
                <a:sym typeface="Bebas Neue" charset="0"/>
              </a:endParaRPr>
            </a:p>
          </p:txBody>
        </p:sp>
        <p:sp>
          <p:nvSpPr>
            <p:cNvPr id="33" name="Rectangle 43"/>
            <p:cNvSpPr>
              <a:spLocks/>
            </p:cNvSpPr>
            <p:nvPr/>
          </p:nvSpPr>
          <p:spPr bwMode="auto">
            <a:xfrm>
              <a:off x="0" y="304"/>
              <a:ext cx="2419" cy="10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marL="0" marR="0" lvl="0" indent="0" algn="l" defTabSz="1219170" rtl="0" eaLnBrk="1" fontAlgn="base" latinLnBrk="0" hangingPunct="1">
                <a:lnSpc>
                  <a:spcPct val="12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Lato Light" charset="0"/>
                <a:sym typeface="Lato Light" charset="0"/>
              </a:endParaRPr>
            </a:p>
            <a:p>
              <a:pPr marL="0" marR="0" lvl="0" indent="0" algn="l" defTabSz="1219170" rtl="0" eaLnBrk="1" fontAlgn="base" latinLnBrk="0" hangingPunct="1">
                <a:lnSpc>
                  <a:spcPct val="12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Lato Light" charset="0"/>
                <a:sym typeface="Lato Light" charset="0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6485206" y="3990827"/>
            <a:ext cx="4607745" cy="2180867"/>
            <a:chOff x="4304043" y="1286668"/>
            <a:chExt cx="3837944" cy="2757793"/>
          </a:xfrm>
          <a:effectLst>
            <a:outerShdw blurRad="381000" dist="2540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36" name="圆角矩形 35"/>
            <p:cNvSpPr/>
            <p:nvPr/>
          </p:nvSpPr>
          <p:spPr>
            <a:xfrm>
              <a:off x="4304043" y="1286668"/>
              <a:ext cx="3837944" cy="2757793"/>
            </a:xfrm>
            <a:prstGeom prst="roundRect">
              <a:avLst/>
            </a:prstGeom>
            <a:gradFill>
              <a:gsLst>
                <a:gs pos="62000">
                  <a:schemeClr val="bg1">
                    <a:lumMod val="95000"/>
                  </a:schemeClr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/>
                <a:cs typeface="+mn-cs"/>
              </a:endParaRPr>
            </a:p>
          </p:txBody>
        </p:sp>
        <p:sp>
          <p:nvSpPr>
            <p:cNvPr id="37" name="圆角矩形 36"/>
            <p:cNvSpPr/>
            <p:nvPr/>
          </p:nvSpPr>
          <p:spPr>
            <a:xfrm>
              <a:off x="4351931" y="1367703"/>
              <a:ext cx="3742172" cy="2595722"/>
            </a:xfrm>
            <a:prstGeom prst="roundRect">
              <a:avLst/>
            </a:prstGeom>
            <a:gradFill>
              <a:gsLst>
                <a:gs pos="42000">
                  <a:srgbClr val="F0F0F0"/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/>
                <a:cs typeface="+mn-cs"/>
              </a:endParaRPr>
            </a:p>
          </p:txBody>
        </p:sp>
      </p:grpSp>
      <p:grpSp>
        <p:nvGrpSpPr>
          <p:cNvPr id="41" name="Group 41"/>
          <p:cNvGrpSpPr>
            <a:grpSpLocks/>
          </p:cNvGrpSpPr>
          <p:nvPr/>
        </p:nvGrpSpPr>
        <p:grpSpPr bwMode="auto">
          <a:xfrm>
            <a:off x="7029450" y="4229100"/>
            <a:ext cx="3583894" cy="1443470"/>
            <a:chOff x="0" y="0"/>
            <a:chExt cx="2419" cy="1343"/>
          </a:xfrm>
        </p:grpSpPr>
        <p:sp>
          <p:nvSpPr>
            <p:cNvPr id="42" name="Rectangle 42"/>
            <p:cNvSpPr>
              <a:spLocks/>
            </p:cNvSpPr>
            <p:nvPr/>
          </p:nvSpPr>
          <p:spPr bwMode="auto">
            <a:xfrm>
              <a:off x="0" y="0"/>
              <a:ext cx="2419" cy="3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marL="0" marR="0" lvl="0" indent="0" algn="l" defTabSz="1219170" rtl="0" eaLnBrk="1" fontAlgn="base" latinLnBrk="0" hangingPunct="1">
                <a:lnSpc>
                  <a:spcPct val="7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600" b="1" dirty="0" smtClean="0">
                  <a:solidFill>
                    <a:srgbClr val="000000"/>
                  </a:solidFill>
                  <a:latin typeface="微软雅黑"/>
                  <a:ea typeface="微软雅黑"/>
                  <a:cs typeface="Bebas Neue" charset="0"/>
                  <a:sym typeface="Bebas Neue" charset="0"/>
                </a:rPr>
                <a:t>系统中使用统一、集成的日志</a:t>
              </a:r>
              <a:r>
                <a:rPr lang="en-US" altLang="zh-CN" sz="1600" b="1" dirty="0" err="1" smtClean="0">
                  <a:solidFill>
                    <a:srgbClr val="000000"/>
                  </a:solidFill>
                  <a:latin typeface="微软雅黑"/>
                  <a:ea typeface="微软雅黑"/>
                  <a:cs typeface="Bebas Neue" charset="0"/>
                  <a:sym typeface="Bebas Neue" charset="0"/>
                </a:rPr>
                <a:t>logback</a:t>
              </a:r>
              <a:endPara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Bebas Neue" charset="0"/>
                <a:sym typeface="Bebas Neue" charset="0"/>
              </a:endParaRPr>
            </a:p>
          </p:txBody>
        </p:sp>
        <p:sp>
          <p:nvSpPr>
            <p:cNvPr id="43" name="Rectangle 43"/>
            <p:cNvSpPr>
              <a:spLocks/>
            </p:cNvSpPr>
            <p:nvPr/>
          </p:nvSpPr>
          <p:spPr bwMode="auto">
            <a:xfrm>
              <a:off x="0" y="304"/>
              <a:ext cx="2419" cy="10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marL="0" marR="0" lvl="0" indent="0" algn="l" defTabSz="1219170" rtl="0" eaLnBrk="1" fontAlgn="base" latinLnBrk="0" hangingPunct="1">
                <a:lnSpc>
                  <a:spcPct val="12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200" dirty="0">
                  <a:solidFill>
                    <a:srgbClr val="000000"/>
                  </a:solidFill>
                  <a:latin typeface="微软雅黑"/>
                  <a:ea typeface="微软雅黑"/>
                  <a:cs typeface="Lato Light" charset="0"/>
                  <a:sym typeface="Lato Light" charset="0"/>
                </a:rPr>
                <a:t> </a:t>
              </a:r>
              <a:r>
                <a:rPr lang="en-US" sz="1200" dirty="0" smtClean="0">
                  <a:solidFill>
                    <a:srgbClr val="000000"/>
                  </a:solidFill>
                  <a:latin typeface="微软雅黑"/>
                  <a:ea typeface="微软雅黑"/>
                  <a:cs typeface="Lato Light" charset="0"/>
                  <a:sym typeface="Lato Light" charset="0"/>
                </a:rPr>
                <a:t>   </a:t>
              </a:r>
            </a:p>
            <a:p>
              <a:pPr marL="0" marR="0" lvl="0" indent="0" algn="l" defTabSz="1219170" rtl="0" eaLnBrk="1" fontAlgn="base" latinLnBrk="0" hangingPunct="1">
                <a:lnSpc>
                  <a:spcPct val="12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200" dirty="0" smtClean="0">
                  <a:solidFill>
                    <a:srgbClr val="000000"/>
                  </a:solidFill>
                  <a:latin typeface="微软雅黑"/>
                  <a:ea typeface="微软雅黑"/>
                  <a:cs typeface="Lato Light" charset="0"/>
                  <a:sym typeface="Lato Light" charset="0"/>
                </a:rPr>
                <a:t> Spring B</a:t>
              </a:r>
              <a:r>
                <a:rPr lang="en-US" altLang="zh-CN" sz="1200" dirty="0" smtClean="0">
                  <a:solidFill>
                    <a:srgbClr val="000000"/>
                  </a:solidFill>
                  <a:latin typeface="微软雅黑"/>
                  <a:ea typeface="微软雅黑"/>
                  <a:cs typeface="Lato Light" charset="0"/>
                  <a:sym typeface="Lato Light" charset="0"/>
                </a:rPr>
                <a:t>oot</a:t>
              </a:r>
              <a:r>
                <a:rPr lang="zh-CN" altLang="en-US" sz="1200" dirty="0" smtClean="0">
                  <a:solidFill>
                    <a:srgbClr val="000000"/>
                  </a:solidFill>
                  <a:latin typeface="微软雅黑"/>
                  <a:ea typeface="微软雅黑"/>
                  <a:cs typeface="Lato Light" charset="0"/>
                  <a:sym typeface="Lato Light" charset="0"/>
                </a:rPr>
                <a:t>内部集成的是</a:t>
              </a:r>
              <a:r>
                <a:rPr lang="en-US" altLang="zh-CN" sz="1200" dirty="0" smtClean="0">
                  <a:solidFill>
                    <a:srgbClr val="000000"/>
                  </a:solidFill>
                  <a:latin typeface="微软雅黑"/>
                  <a:ea typeface="微软雅黑"/>
                  <a:cs typeface="Lato Light" charset="0"/>
                  <a:sym typeface="Lato Light" charset="0"/>
                </a:rPr>
                <a:t>log back</a:t>
              </a:r>
              <a:r>
                <a:rPr lang="zh-CN" altLang="en-US" sz="1200" dirty="0" smtClean="0">
                  <a:solidFill>
                    <a:srgbClr val="000000"/>
                  </a:solidFill>
                  <a:latin typeface="微软雅黑"/>
                  <a:ea typeface="微软雅黑"/>
                  <a:cs typeface="Lato Light" charset="0"/>
                  <a:sym typeface="Lato Light" charset="0"/>
                </a:rPr>
                <a:t>日志处理，后期我们在代码中添加</a:t>
              </a:r>
              <a:r>
                <a:rPr lang="en-US" altLang="zh-CN" sz="1200" dirty="0" smtClean="0">
                  <a:solidFill>
                    <a:srgbClr val="000000"/>
                  </a:solidFill>
                  <a:latin typeface="微软雅黑"/>
                  <a:ea typeface="微软雅黑"/>
                  <a:cs typeface="Lato Light" charset="0"/>
                  <a:sym typeface="Lato Light" charset="0"/>
                </a:rPr>
                <a:t>log4j</a:t>
              </a:r>
              <a:r>
                <a:rPr lang="zh-CN" altLang="en-US" sz="1200" dirty="0" smtClean="0">
                  <a:solidFill>
                    <a:srgbClr val="000000"/>
                  </a:solidFill>
                  <a:latin typeface="微软雅黑"/>
                  <a:ea typeface="微软雅黑"/>
                  <a:cs typeface="Lato Light" charset="0"/>
                  <a:sym typeface="Lato Light" charset="0"/>
                </a:rPr>
                <a:t>日志。由于在后期发布的时候</a:t>
              </a:r>
              <a:r>
                <a:rPr lang="en-US" altLang="zh-CN" sz="1200" dirty="0" smtClean="0">
                  <a:solidFill>
                    <a:srgbClr val="000000"/>
                  </a:solidFill>
                  <a:latin typeface="微软雅黑"/>
                  <a:ea typeface="微软雅黑"/>
                  <a:cs typeface="Lato Light" charset="0"/>
                  <a:sym typeface="Lato Light" charset="0"/>
                </a:rPr>
                <a:t>jar</a:t>
              </a:r>
              <a:r>
                <a:rPr lang="zh-CN" altLang="en-US" sz="1200" dirty="0" smtClean="0">
                  <a:solidFill>
                    <a:srgbClr val="000000"/>
                  </a:solidFill>
                  <a:latin typeface="微软雅黑"/>
                  <a:ea typeface="微软雅黑"/>
                  <a:cs typeface="Lato Light" charset="0"/>
                  <a:sym typeface="Lato Light" charset="0"/>
                </a:rPr>
                <a:t>包冲突，最终选择使用的是默认的</a:t>
              </a:r>
              <a:r>
                <a:rPr lang="en-US" altLang="zh-CN" sz="1200" dirty="0" err="1" smtClean="0">
                  <a:solidFill>
                    <a:srgbClr val="000000"/>
                  </a:solidFill>
                  <a:latin typeface="微软雅黑"/>
                  <a:ea typeface="微软雅黑"/>
                  <a:cs typeface="Lato Light" charset="0"/>
                  <a:sym typeface="Lato Light" charset="0"/>
                </a:rPr>
                <a:t>logback</a:t>
              </a:r>
              <a:r>
                <a:rPr lang="zh-CN" altLang="en-US" sz="1200" dirty="0" smtClean="0">
                  <a:solidFill>
                    <a:srgbClr val="000000"/>
                  </a:solidFill>
                  <a:latin typeface="微软雅黑"/>
                  <a:ea typeface="微软雅黑"/>
                  <a:cs typeface="Lato Light" charset="0"/>
                  <a:sym typeface="Lato Light" charset="0"/>
                </a:rPr>
                <a:t>日志处理。</a:t>
              </a: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Lato Light" charset="0"/>
                <a:sym typeface="Lato Light" charset="0"/>
              </a:endParaRPr>
            </a:p>
          </p:txBody>
        </p:sp>
      </p:grpSp>
      <p:sp>
        <p:nvSpPr>
          <p:cNvPr id="45" name="TextBox 44"/>
          <p:cNvSpPr txBox="1"/>
          <p:nvPr/>
        </p:nvSpPr>
        <p:spPr>
          <a:xfrm>
            <a:off x="2205573" y="7890561"/>
            <a:ext cx="1087879" cy="451608"/>
          </a:xfrm>
          <a:prstGeom prst="rect">
            <a:avLst/>
          </a:prstGeom>
          <a:noFill/>
        </p:spPr>
        <p:txBody>
          <a:bodyPr wrap="none" lIns="81479" tIns="40740" rIns="81479" bIns="40740" rtlCol="0">
            <a:spAutoFit/>
          </a:bodyPr>
          <a:lstStyle/>
          <a:p>
            <a:pPr marL="0" marR="0" lvl="0" indent="0" algn="l" defTabSz="121917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宋体" charset="-122"/>
                <a:cs typeface="+mn-cs"/>
              </a:rPr>
              <a:t>延迟符</a:t>
            </a:r>
          </a:p>
        </p:txBody>
      </p:sp>
      <p:grpSp>
        <p:nvGrpSpPr>
          <p:cNvPr id="47" name="组合 46"/>
          <p:cNvGrpSpPr/>
          <p:nvPr/>
        </p:nvGrpSpPr>
        <p:grpSpPr>
          <a:xfrm>
            <a:off x="568443" y="493533"/>
            <a:ext cx="1378636" cy="420564"/>
            <a:chOff x="568442" y="319364"/>
            <a:chExt cx="1378637" cy="420565"/>
          </a:xfrm>
        </p:grpSpPr>
        <p:sp>
          <p:nvSpPr>
            <p:cNvPr id="48" name="文本框 23"/>
            <p:cNvSpPr txBox="1"/>
            <p:nvPr/>
          </p:nvSpPr>
          <p:spPr>
            <a:xfrm>
              <a:off x="665958" y="319364"/>
              <a:ext cx="1281121" cy="4205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133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89CB0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rPr>
                <a:t>项目亮点</a:t>
              </a:r>
              <a:endParaRPr kumimoji="0" lang="zh-CN" altLang="en-US" sz="2133" b="0" i="0" u="none" strike="noStrike" kern="1200" cap="none" spc="0" normalizeH="0" baseline="0" noProof="0" dirty="0">
                <a:ln>
                  <a:noFill/>
                </a:ln>
                <a:solidFill>
                  <a:srgbClr val="089CB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  <p:sp>
          <p:nvSpPr>
            <p:cNvPr id="49" name="等腰三角形 48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67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</p:grpSp>
      <p:sp>
        <p:nvSpPr>
          <p:cNvPr id="51" name="圆角矩形 153"/>
          <p:cNvSpPr/>
          <p:nvPr/>
        </p:nvSpPr>
        <p:spPr>
          <a:xfrm>
            <a:off x="534650" y="1133537"/>
            <a:ext cx="11122703" cy="36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innerShdw blurRad="38100" dist="12700" dir="16200000">
              <a:prstClr val="black">
                <a:alpha val="3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67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154580" y="4857443"/>
            <a:ext cx="41315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前端主要使用</a:t>
            </a: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Ajax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JavaScript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提取和显示数据，使得数据的显示更加流畅，同时可以直接从网页中实现学生考试名单的导入。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63824416"/>
      </p:ext>
    </p:extLst>
  </p:cSld>
  <p:clrMapOvr>
    <a:masterClrMapping/>
  </p:clrMapOvr>
  <p:transition spd="slow" advTm="0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000"/>
                            </p:stCondLst>
                            <p:childTnLst>
                              <p:par>
                                <p:cTn id="3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500"/>
                            </p:stCondLst>
                            <p:childTnLst>
                              <p:par>
                                <p:cTn id="4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  <p:bldP spid="5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组合 41"/>
          <p:cNvGrpSpPr/>
          <p:nvPr/>
        </p:nvGrpSpPr>
        <p:grpSpPr>
          <a:xfrm>
            <a:off x="0" y="2202440"/>
            <a:ext cx="12192000" cy="2419703"/>
            <a:chOff x="170694" y="177982"/>
            <a:chExt cx="3936004" cy="781165"/>
          </a:xfrm>
        </p:grpSpPr>
        <p:sp>
          <p:nvSpPr>
            <p:cNvPr id="44" name="等腰三角形 43"/>
            <p:cNvSpPr/>
            <p:nvPr/>
          </p:nvSpPr>
          <p:spPr>
            <a:xfrm>
              <a:off x="1233863" y="177982"/>
              <a:ext cx="355284" cy="356514"/>
            </a:xfrm>
            <a:prstGeom prst="triangle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70"/>
              <a:endParaRPr lang="zh-CN" altLang="en-US" sz="2400">
                <a:solidFill>
                  <a:prstClr val="white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45" name="等腰三角形 44"/>
            <p:cNvSpPr/>
            <p:nvPr/>
          </p:nvSpPr>
          <p:spPr>
            <a:xfrm flipV="1">
              <a:off x="200258" y="602633"/>
              <a:ext cx="355284" cy="356514"/>
            </a:xfrm>
            <a:prstGeom prst="triangle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70"/>
              <a:endParaRPr lang="zh-CN" altLang="en-US" sz="2400">
                <a:solidFill>
                  <a:prstClr val="white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46" name="矩形 45"/>
            <p:cNvSpPr/>
            <p:nvPr/>
          </p:nvSpPr>
          <p:spPr>
            <a:xfrm>
              <a:off x="170694" y="261768"/>
              <a:ext cx="3936004" cy="61198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70"/>
              <a:endParaRPr lang="zh-CN" altLang="en-US" sz="2400">
                <a:solidFill>
                  <a:prstClr val="white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47" name="平行四边形 46"/>
            <p:cNvSpPr/>
            <p:nvPr/>
          </p:nvSpPr>
          <p:spPr>
            <a:xfrm>
              <a:off x="376965" y="178257"/>
              <a:ext cx="1036076" cy="779005"/>
            </a:xfrm>
            <a:prstGeom prst="parallelogram">
              <a:avLst>
                <a:gd name="adj" fmla="val 48207"/>
              </a:avLst>
            </a:prstGeom>
            <a:solidFill>
              <a:srgbClr val="44AD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70"/>
              <a:endParaRPr lang="zh-CN" altLang="en-US" sz="2400">
                <a:solidFill>
                  <a:prstClr val="white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48" name="文本框 6"/>
            <p:cNvSpPr txBox="1"/>
            <p:nvPr/>
          </p:nvSpPr>
          <p:spPr>
            <a:xfrm>
              <a:off x="650907" y="284178"/>
              <a:ext cx="569115" cy="559693"/>
            </a:xfrm>
            <a:prstGeom prst="rect">
              <a:avLst/>
            </a:prstGeom>
            <a:noFill/>
          </p:spPr>
          <p:txBody>
            <a:bodyPr wrap="square" lIns="91440" tIns="45720" rIns="91440" bIns="45720" rtlCol="0">
              <a:spAutoFit/>
            </a:bodyPr>
            <a:lstStyle/>
            <a:p>
              <a:pPr defTabSz="1219170"/>
              <a:r>
                <a:rPr lang="en-US" altLang="zh-CN" sz="10666">
                  <a:solidFill>
                    <a:prstClr val="white">
                      <a:lumMod val="95000"/>
                    </a:prstClr>
                  </a:solidFill>
                  <a:latin typeface="Impact" panose="020B0806030902050204" pitchFamily="34" charset="0"/>
                  <a:ea typeface="宋体" panose="02010600030101010101" pitchFamily="2" charset="-122"/>
                </a:rPr>
                <a:t>04</a:t>
              </a:r>
              <a:endParaRPr lang="zh-CN" altLang="en-US" sz="10666" dirty="0">
                <a:solidFill>
                  <a:prstClr val="white">
                    <a:lumMod val="95000"/>
                  </a:prstClr>
                </a:solidFill>
                <a:latin typeface="Impact" panose="020B080603090205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49" name="TextBox 48"/>
          <p:cNvSpPr txBox="1"/>
          <p:nvPr/>
        </p:nvSpPr>
        <p:spPr>
          <a:xfrm>
            <a:off x="3970635" y="2729027"/>
            <a:ext cx="6733877" cy="830999"/>
          </a:xfrm>
          <a:prstGeom prst="rect">
            <a:avLst/>
          </a:prstGeom>
          <a:noFill/>
        </p:spPr>
        <p:txBody>
          <a:bodyPr wrap="square" lIns="91445" tIns="45721" rIns="91445" bIns="45721" rtlCol="0">
            <a:spAutoFit/>
          </a:bodyPr>
          <a:lstStyle/>
          <a:p>
            <a:pPr defTabSz="1219170"/>
            <a:r>
              <a:rPr lang="zh-CN" altLang="en-US" sz="48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项目开发过程不足</a:t>
            </a:r>
            <a:endParaRPr lang="zh-CN" altLang="en-US" sz="4800" b="1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96430990"/>
      </p:ext>
    </p:extLst>
  </p:cSld>
  <p:clrMapOvr>
    <a:masterClrMapping/>
  </p:clrMapOvr>
  <p:transition spd="slow" advTm="0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8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animScale>
                                      <p:cBhvr>
                                        <p:cTn id="14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15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16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17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  <p:bldP spid="49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_1"/>
          <p:cNvGrpSpPr/>
          <p:nvPr/>
        </p:nvGrpSpPr>
        <p:grpSpPr>
          <a:xfrm>
            <a:off x="6143371" y="1702335"/>
            <a:ext cx="4342301" cy="1142491"/>
            <a:chOff x="4304043" y="1286668"/>
            <a:chExt cx="3837944" cy="2757793"/>
          </a:xfrm>
          <a:effectLst>
            <a:outerShdw blurRad="381000" dist="2540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3" name="圆角矩形 75"/>
            <p:cNvSpPr/>
            <p:nvPr/>
          </p:nvSpPr>
          <p:spPr>
            <a:xfrm>
              <a:off x="4304043" y="1286668"/>
              <a:ext cx="3837944" cy="2757793"/>
            </a:xfrm>
            <a:prstGeom prst="roundRect">
              <a:avLst/>
            </a:prstGeom>
            <a:gradFill>
              <a:gsLst>
                <a:gs pos="62000">
                  <a:schemeClr val="bg1">
                    <a:lumMod val="95000"/>
                  </a:schemeClr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4" name="圆角矩形 76"/>
            <p:cNvSpPr/>
            <p:nvPr/>
          </p:nvSpPr>
          <p:spPr>
            <a:xfrm>
              <a:off x="4351931" y="1367703"/>
              <a:ext cx="3742172" cy="2595722"/>
            </a:xfrm>
            <a:prstGeom prst="roundRect">
              <a:avLst/>
            </a:prstGeom>
            <a:gradFill>
              <a:gsLst>
                <a:gs pos="42000">
                  <a:srgbClr val="F0F0F0"/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</p:grpSp>
      <p:grpSp>
        <p:nvGrpSpPr>
          <p:cNvPr id="5" name="_2"/>
          <p:cNvGrpSpPr/>
          <p:nvPr/>
        </p:nvGrpSpPr>
        <p:grpSpPr>
          <a:xfrm>
            <a:off x="3352063" y="2484735"/>
            <a:ext cx="1340220" cy="2640784"/>
            <a:chOff x="2210594" y="1810545"/>
            <a:chExt cx="1005703" cy="1981199"/>
          </a:xfrm>
        </p:grpSpPr>
        <p:cxnSp>
          <p:nvCxnSpPr>
            <p:cNvPr id="6" name="直接连接符 5"/>
            <p:cNvCxnSpPr/>
            <p:nvPr/>
          </p:nvCxnSpPr>
          <p:spPr>
            <a:xfrm>
              <a:off x="2210594" y="3160810"/>
              <a:ext cx="1005703" cy="630934"/>
            </a:xfrm>
            <a:prstGeom prst="line">
              <a:avLst/>
            </a:prstGeom>
            <a:ln w="12700">
              <a:solidFill>
                <a:schemeClr val="accent3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>
            <a:xfrm flipV="1">
              <a:off x="2346670" y="2801144"/>
              <a:ext cx="777103" cy="1"/>
            </a:xfrm>
            <a:prstGeom prst="line">
              <a:avLst/>
            </a:prstGeom>
            <a:ln w="12700">
              <a:solidFill>
                <a:schemeClr val="accent3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/>
          </p:nvCxnSpPr>
          <p:spPr>
            <a:xfrm flipV="1">
              <a:off x="2210594" y="1810545"/>
              <a:ext cx="943881" cy="581419"/>
            </a:xfrm>
            <a:prstGeom prst="line">
              <a:avLst/>
            </a:prstGeom>
            <a:ln w="12700">
              <a:solidFill>
                <a:schemeClr val="accent3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_3"/>
          <p:cNvGrpSpPr/>
          <p:nvPr/>
        </p:nvGrpSpPr>
        <p:grpSpPr>
          <a:xfrm>
            <a:off x="4278865" y="1616713"/>
            <a:ext cx="1255233" cy="1255515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0" name="同心圆 8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l" defTabSz="12184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l" defTabSz="12184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</p:grpSp>
      <p:grpSp>
        <p:nvGrpSpPr>
          <p:cNvPr id="12" name="_4"/>
          <p:cNvGrpSpPr/>
          <p:nvPr/>
        </p:nvGrpSpPr>
        <p:grpSpPr>
          <a:xfrm>
            <a:off x="4278865" y="3201184"/>
            <a:ext cx="1255233" cy="1255515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3" name="同心圆 88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l" defTabSz="12184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l" defTabSz="12184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</p:grpSp>
      <p:grpSp>
        <p:nvGrpSpPr>
          <p:cNvPr id="15" name="_5"/>
          <p:cNvGrpSpPr/>
          <p:nvPr/>
        </p:nvGrpSpPr>
        <p:grpSpPr>
          <a:xfrm>
            <a:off x="4278865" y="4724715"/>
            <a:ext cx="1255233" cy="1255515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6" name="同心圆 91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l" defTabSz="12184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l" defTabSz="12184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18" name="_6"/>
          <p:cNvSpPr>
            <a:spLocks noChangeArrowheads="1"/>
          </p:cNvSpPr>
          <p:nvPr/>
        </p:nvSpPr>
        <p:spPr bwMode="auto">
          <a:xfrm>
            <a:off x="4167883" y="1875324"/>
            <a:ext cx="1477196" cy="8617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55" tIns="60927" rIns="121855" bIns="60927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zh-CN" altLang="en-US" sz="1600" dirty="0" smtClean="0">
                <a:solidFill>
                  <a:prstClr val="black"/>
                </a:solidFill>
                <a:sym typeface="微软雅黑" pitchFamily="34" charset="-122"/>
              </a:rPr>
              <a:t>版本控制工具</a:t>
            </a:r>
            <a:endParaRPr lang="en-US" altLang="zh-CN" sz="1600" dirty="0" smtClean="0">
              <a:solidFill>
                <a:prstClr val="black"/>
              </a:solidFill>
              <a:sym typeface="微软雅黑" pitchFamily="34" charset="-122"/>
            </a:endParaRPr>
          </a:p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zh-CN" altLang="en-US" sz="1600" dirty="0" smtClean="0">
                <a:solidFill>
                  <a:prstClr val="black"/>
                </a:solidFill>
                <a:sym typeface="微软雅黑" pitchFamily="34" charset="-122"/>
              </a:rPr>
              <a:t>使用出现的</a:t>
            </a:r>
            <a:endParaRPr lang="en-US" altLang="zh-CN" sz="1600" dirty="0" smtClean="0">
              <a:solidFill>
                <a:prstClr val="black"/>
              </a:solidFill>
              <a:sym typeface="微软雅黑" pitchFamily="34" charset="-122"/>
            </a:endParaRPr>
          </a:p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zh-CN" altLang="en-US" sz="1600" dirty="0" smtClean="0">
                <a:solidFill>
                  <a:prstClr val="black"/>
                </a:solidFill>
                <a:sym typeface="微软雅黑" pitchFamily="34" charset="-122"/>
              </a:rPr>
              <a:t>问题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  <a:sym typeface="微软雅黑" pitchFamily="34" charset="-122"/>
            </a:endParaRPr>
          </a:p>
        </p:txBody>
      </p:sp>
      <p:sp>
        <p:nvSpPr>
          <p:cNvPr id="19" name="_7"/>
          <p:cNvSpPr>
            <a:spLocks noChangeArrowheads="1"/>
          </p:cNvSpPr>
          <p:nvPr/>
        </p:nvSpPr>
        <p:spPr bwMode="auto">
          <a:xfrm>
            <a:off x="4373067" y="3508886"/>
            <a:ext cx="1066827" cy="6154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55" tIns="60927" rIns="121855" bIns="60927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zh-CN" altLang="en-US" sz="1600" dirty="0" smtClean="0">
                <a:solidFill>
                  <a:prstClr val="black"/>
                </a:solidFill>
                <a:sym typeface="微软雅黑" pitchFamily="34" charset="-122"/>
              </a:rPr>
              <a:t>项目调试</a:t>
            </a:r>
            <a:endParaRPr lang="en-US" altLang="zh-CN" sz="1600" dirty="0" smtClean="0">
              <a:solidFill>
                <a:prstClr val="black"/>
              </a:solidFill>
              <a:sym typeface="微软雅黑" pitchFamily="34" charset="-122"/>
            </a:endParaRPr>
          </a:p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zh-CN" altLang="en-US" sz="1600" dirty="0" smtClean="0">
                <a:solidFill>
                  <a:prstClr val="black"/>
                </a:solidFill>
                <a:sym typeface="微软雅黑" pitchFamily="34" charset="-122"/>
              </a:rPr>
              <a:t>发布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  <a:sym typeface="微软雅黑" pitchFamily="34" charset="-122"/>
            </a:endParaRPr>
          </a:p>
        </p:txBody>
      </p:sp>
      <p:sp>
        <p:nvSpPr>
          <p:cNvPr id="20" name="_8"/>
          <p:cNvSpPr>
            <a:spLocks noChangeArrowheads="1"/>
          </p:cNvSpPr>
          <p:nvPr/>
        </p:nvSpPr>
        <p:spPr bwMode="auto">
          <a:xfrm>
            <a:off x="4270476" y="5040880"/>
            <a:ext cx="1272012" cy="6154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55" tIns="60927" rIns="121855" bIns="60927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  <a:sym typeface="微软雅黑" pitchFamily="34" charset="-122"/>
              </a:rPr>
              <a:t>项目编码的</a:t>
            </a:r>
            <a:endParaRPr kumimoji="0" lang="en-US" altLang="zh-CN" sz="16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  <a:sym typeface="微软雅黑" pitchFamily="34" charset="-122"/>
            </a:endParaRPr>
          </a:p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  <a:sym typeface="微软雅黑" pitchFamily="34" charset="-122"/>
              </a:rPr>
              <a:t>过程中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  <a:sym typeface="微软雅黑" pitchFamily="34" charset="-122"/>
            </a:endParaRPr>
          </a:p>
        </p:txBody>
      </p:sp>
      <p:sp>
        <p:nvSpPr>
          <p:cNvPr id="21" name="_9"/>
          <p:cNvSpPr>
            <a:spLocks noChangeArrowheads="1"/>
          </p:cNvSpPr>
          <p:nvPr/>
        </p:nvSpPr>
        <p:spPr bwMode="gray">
          <a:xfrm>
            <a:off x="6322301" y="1672185"/>
            <a:ext cx="4127576" cy="1188673"/>
          </a:xfrm>
          <a:prstGeom prst="roundRect">
            <a:avLst>
              <a:gd name="adj" fmla="val 11505"/>
            </a:avLst>
          </a:prstGeom>
          <a:noFill/>
          <a:ln w="28575" cap="flat" cmpd="sng" algn="ctr">
            <a:noFill/>
            <a:prstDash val="solid"/>
          </a:ln>
          <a:effectLst/>
          <a:extLst/>
        </p:spPr>
        <p:txBody>
          <a:bodyPr lIns="91403" tIns="45703" rIns="91403" bIns="45703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218475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300" dirty="0" smtClean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项目开发前期，由于没有实现协商好，导致向仓库中进行提交与合并的过程中出现冲突，导致在版本控制上出现了很多问题。</a:t>
            </a:r>
            <a:endParaRPr kumimoji="0" lang="zh-CN" altLang="zh-CN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5" name="_11"/>
          <p:cNvSpPr>
            <a:spLocks noChangeArrowheads="1"/>
          </p:cNvSpPr>
          <p:nvPr/>
        </p:nvSpPr>
        <p:spPr bwMode="gray">
          <a:xfrm>
            <a:off x="6322301" y="3225866"/>
            <a:ext cx="4127576" cy="1188673"/>
          </a:xfrm>
          <a:prstGeom prst="roundRect">
            <a:avLst>
              <a:gd name="adj" fmla="val 11505"/>
            </a:avLst>
          </a:prstGeom>
          <a:noFill/>
          <a:ln w="28575" cap="flat" cmpd="sng" algn="ctr">
            <a:noFill/>
            <a:prstDash val="solid"/>
          </a:ln>
          <a:effectLst/>
          <a:extLst/>
        </p:spPr>
        <p:txBody>
          <a:bodyPr lIns="91403" tIns="45703" rIns="91403" bIns="45703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218475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项目在发布的过程中，出现了</a:t>
            </a:r>
            <a:r>
              <a:rPr kumimoji="0" lang="en-US" altLang="zh-CN" sz="13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jar</a:t>
            </a:r>
            <a:r>
              <a:rPr kumimoji="0" lang="zh-CN" altLang="en-US" sz="13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包冲突、端口占用等情况，在调试的过程中，没有首先想到查看服务器的日志文件。</a:t>
            </a:r>
            <a:endParaRPr kumimoji="0" lang="zh-CN" altLang="zh-CN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grpSp>
        <p:nvGrpSpPr>
          <p:cNvPr id="26" name="_12"/>
          <p:cNvGrpSpPr/>
          <p:nvPr/>
        </p:nvGrpSpPr>
        <p:grpSpPr>
          <a:xfrm>
            <a:off x="6143371" y="4774785"/>
            <a:ext cx="4342301" cy="1142491"/>
            <a:chOff x="4304043" y="1286668"/>
            <a:chExt cx="3837944" cy="2757793"/>
          </a:xfrm>
          <a:effectLst>
            <a:outerShdw blurRad="381000" dist="2540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27" name="圆角矩形 103"/>
            <p:cNvSpPr/>
            <p:nvPr/>
          </p:nvSpPr>
          <p:spPr>
            <a:xfrm>
              <a:off x="4304043" y="1286668"/>
              <a:ext cx="3837944" cy="2757793"/>
            </a:xfrm>
            <a:prstGeom prst="roundRect">
              <a:avLst/>
            </a:prstGeom>
            <a:gradFill>
              <a:gsLst>
                <a:gs pos="62000">
                  <a:schemeClr val="bg1">
                    <a:lumMod val="95000"/>
                  </a:schemeClr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8" name="圆角矩形 104"/>
            <p:cNvSpPr/>
            <p:nvPr/>
          </p:nvSpPr>
          <p:spPr>
            <a:xfrm>
              <a:off x="4351931" y="1367703"/>
              <a:ext cx="3742172" cy="2595722"/>
            </a:xfrm>
            <a:prstGeom prst="roundRect">
              <a:avLst/>
            </a:prstGeom>
            <a:gradFill>
              <a:gsLst>
                <a:gs pos="42000">
                  <a:srgbClr val="F0F0F0"/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29" name="_13"/>
          <p:cNvSpPr>
            <a:spLocks noChangeArrowheads="1"/>
          </p:cNvSpPr>
          <p:nvPr/>
        </p:nvSpPr>
        <p:spPr bwMode="gray">
          <a:xfrm>
            <a:off x="6322301" y="4744637"/>
            <a:ext cx="4127576" cy="1188673"/>
          </a:xfrm>
          <a:prstGeom prst="roundRect">
            <a:avLst>
              <a:gd name="adj" fmla="val 11505"/>
            </a:avLst>
          </a:prstGeom>
          <a:noFill/>
          <a:ln w="28575" cap="flat" cmpd="sng" algn="ctr">
            <a:noFill/>
            <a:prstDash val="solid"/>
          </a:ln>
          <a:effectLst/>
          <a:extLst/>
        </p:spPr>
        <p:txBody>
          <a:bodyPr lIns="91403" tIns="45703" rIns="91403" bIns="45703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218475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项目在编码实现的过程中缺少必要的测试用例的设定，导致前端数据验证格式与数据库数据格式不一致。</a:t>
            </a:r>
            <a:endParaRPr kumimoji="0" lang="zh-CN" altLang="zh-CN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grpSp>
        <p:nvGrpSpPr>
          <p:cNvPr id="30" name="_14"/>
          <p:cNvGrpSpPr/>
          <p:nvPr/>
        </p:nvGrpSpPr>
        <p:grpSpPr>
          <a:xfrm>
            <a:off x="1227358" y="2640949"/>
            <a:ext cx="2395004" cy="2328352"/>
            <a:chOff x="2201071" y="3406041"/>
            <a:chExt cx="1805286" cy="1805938"/>
          </a:xfrm>
        </p:grpSpPr>
        <p:grpSp>
          <p:nvGrpSpPr>
            <p:cNvPr id="31" name="组合 30"/>
            <p:cNvGrpSpPr/>
            <p:nvPr/>
          </p:nvGrpSpPr>
          <p:grpSpPr>
            <a:xfrm>
              <a:off x="2201071" y="3406041"/>
              <a:ext cx="1805286" cy="1805938"/>
              <a:chOff x="4345444" y="2542859"/>
              <a:chExt cx="1810550" cy="1811205"/>
            </a:xfrm>
          </p:grpSpPr>
          <p:grpSp>
            <p:nvGrpSpPr>
              <p:cNvPr id="33" name="组合 32"/>
              <p:cNvGrpSpPr/>
              <p:nvPr/>
            </p:nvGrpSpPr>
            <p:grpSpPr>
              <a:xfrm>
                <a:off x="4345444" y="2542859"/>
                <a:ext cx="1810550" cy="1811205"/>
                <a:chOff x="1463339" y="1072758"/>
                <a:chExt cx="1546058" cy="1546058"/>
              </a:xfrm>
              <a:effectLst>
                <a:outerShdw blurRad="330200" dist="215900" dir="6900000" sx="91000" sy="91000" algn="t" rotWithShape="0">
                  <a:prstClr val="black">
                    <a:alpha val="49000"/>
                  </a:prstClr>
                </a:outerShdw>
              </a:effectLst>
            </p:grpSpPr>
            <p:sp>
              <p:nvSpPr>
                <p:cNvPr id="35" name="同心圆 39"/>
                <p:cNvSpPr/>
                <p:nvPr/>
              </p:nvSpPr>
              <p:spPr>
                <a:xfrm>
                  <a:off x="1463339" y="1072758"/>
                  <a:ext cx="1546058" cy="1546058"/>
                </a:xfrm>
                <a:prstGeom prst="donut">
                  <a:avLst>
                    <a:gd name="adj" fmla="val 4879"/>
                  </a:avLst>
                </a:prstGeom>
                <a:gradFill>
                  <a:gsLst>
                    <a:gs pos="0">
                      <a:schemeClr val="bg1">
                        <a:lumMod val="95000"/>
                      </a:schemeClr>
                    </a:gs>
                    <a:gs pos="55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81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121917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36" name="椭圆 35"/>
                <p:cNvSpPr/>
                <p:nvPr/>
              </p:nvSpPr>
              <p:spPr>
                <a:xfrm>
                  <a:off x="1484232" y="1093651"/>
                  <a:ext cx="1504274" cy="1504273"/>
                </a:xfrm>
                <a:prstGeom prst="ellipse">
                  <a:avLst/>
                </a:prstGeom>
                <a:gradFill>
                  <a:gsLst>
                    <a:gs pos="0">
                      <a:schemeClr val="bg1"/>
                    </a:gs>
                    <a:gs pos="51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189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121917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微软雅黑" panose="020B0503020204020204" pitchFamily="34" charset="-122"/>
                    <a:cs typeface="+mn-cs"/>
                  </a:endParaRPr>
                </a:p>
              </p:txBody>
            </p:sp>
          </p:grpSp>
          <p:sp>
            <p:nvSpPr>
              <p:cNvPr id="34" name="椭圆 33"/>
              <p:cNvSpPr/>
              <p:nvPr/>
            </p:nvSpPr>
            <p:spPr>
              <a:xfrm>
                <a:off x="4565570" y="2763062"/>
                <a:ext cx="1370298" cy="1370793"/>
              </a:xfrm>
              <a:prstGeom prst="ellipse">
                <a:avLst/>
              </a:prstGeom>
              <a:solidFill>
                <a:srgbClr val="089CB0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</p:grpSp>
        <p:sp>
          <p:nvSpPr>
            <p:cNvPr id="32" name="TextBox 36"/>
            <p:cNvSpPr txBox="1"/>
            <p:nvPr/>
          </p:nvSpPr>
          <p:spPr>
            <a:xfrm>
              <a:off x="2687452" y="3838457"/>
              <a:ext cx="1023614" cy="9308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599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不足之处</a:t>
              </a:r>
              <a:endParaRPr kumimoji="0" lang="zh-CN" altLang="en-US" sz="35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568442" y="493533"/>
            <a:ext cx="2281127" cy="420564"/>
            <a:chOff x="568442" y="319364"/>
            <a:chExt cx="2281135" cy="420565"/>
          </a:xfrm>
        </p:grpSpPr>
        <p:sp>
          <p:nvSpPr>
            <p:cNvPr id="38" name="文本框 23"/>
            <p:cNvSpPr txBox="1"/>
            <p:nvPr/>
          </p:nvSpPr>
          <p:spPr>
            <a:xfrm>
              <a:off x="665958" y="319364"/>
              <a:ext cx="2183619" cy="4205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2133" dirty="0" smtClean="0">
                  <a:solidFill>
                    <a:srgbClr val="089CB0"/>
                  </a:solidFill>
                  <a:latin typeface="微软雅黑"/>
                  <a:ea typeface="微软雅黑"/>
                </a:rPr>
                <a:t>项目出现的问题</a:t>
              </a:r>
              <a:r>
                <a:rPr kumimoji="0" lang="zh-CN" altLang="en-US" sz="2133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89CB0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rPr>
                <a:t> </a:t>
              </a:r>
              <a:endParaRPr kumimoji="0" lang="zh-CN" altLang="en-US" sz="2133" b="0" i="0" u="none" strike="noStrike" kern="1200" cap="none" spc="0" normalizeH="0" baseline="0" noProof="0" dirty="0">
                <a:ln>
                  <a:noFill/>
                </a:ln>
                <a:solidFill>
                  <a:srgbClr val="089CB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  <p:sp>
          <p:nvSpPr>
            <p:cNvPr id="39" name="等腰三角形 38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67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</p:grpSp>
      <p:sp>
        <p:nvSpPr>
          <p:cNvPr id="41" name="圆角矩形 153"/>
          <p:cNvSpPr/>
          <p:nvPr/>
        </p:nvSpPr>
        <p:spPr>
          <a:xfrm>
            <a:off x="534650" y="1133537"/>
            <a:ext cx="11122703" cy="36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innerShdw blurRad="38100" dist="12700" dir="16200000">
              <a:prstClr val="black">
                <a:alpha val="3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67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83902375"/>
      </p:ext>
    </p:extLst>
  </p:cSld>
  <p:clrMapOvr>
    <a:masterClrMapping/>
  </p:clrMapOvr>
  <p:transition spd="slow" advTm="0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900"/>
                            </p:stCondLst>
                            <p:childTnLst>
                              <p:par>
                                <p:cTn id="3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400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9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400"/>
                            </p:stCondLst>
                            <p:childTnLst>
                              <p:par>
                                <p:cTn id="4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900"/>
                            </p:stCondLst>
                            <p:childTnLst>
                              <p:par>
                                <p:cTn id="5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400"/>
                            </p:stCondLst>
                            <p:childTnLst>
                              <p:par>
                                <p:cTn id="5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4900"/>
                            </p:stCondLst>
                            <p:childTnLst>
                              <p:par>
                                <p:cTn id="6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400"/>
                            </p:stCondLst>
                            <p:childTnLst>
                              <p:par>
                                <p:cTn id="6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900"/>
                            </p:stCondLst>
                            <p:childTnLst>
                              <p:par>
                                <p:cTn id="7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0" grpId="0"/>
      <p:bldP spid="21" grpId="0"/>
      <p:bldP spid="25" grpId="0"/>
      <p:bldP spid="29" grpId="0"/>
      <p:bldP spid="4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文本框 3"/>
          <p:cNvSpPr txBox="1">
            <a:spLocks noChangeArrowheads="1"/>
          </p:cNvSpPr>
          <p:nvPr/>
        </p:nvSpPr>
        <p:spPr bwMode="auto">
          <a:xfrm>
            <a:off x="1927228" y="804866"/>
            <a:ext cx="2031325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大黑简体" pitchFamily="2" charset="-122"/>
                <a:ea typeface="方正大黑简体" pitchFamily="2" charset="-122"/>
                <a:cs typeface="+mn-cs"/>
              </a:rPr>
              <a:t>2015</a:t>
            </a:r>
            <a:r>
              <a:rPr kumimoji="0" lang="zh-CN" altLang="en-US" sz="4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大黑简体" pitchFamily="2" charset="-122"/>
                <a:ea typeface="方正大黑简体" pitchFamily="2" charset="-122"/>
                <a:cs typeface="+mn-cs"/>
              </a:rPr>
              <a:t>年</a:t>
            </a:r>
          </a:p>
        </p:txBody>
      </p:sp>
      <p:pic>
        <p:nvPicPr>
          <p:cNvPr id="56322" name="图片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12603" y="0"/>
            <a:ext cx="11279397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等腰三角形 6"/>
          <p:cNvSpPr/>
          <p:nvPr/>
        </p:nvSpPr>
        <p:spPr>
          <a:xfrm>
            <a:off x="8539165" y="2919417"/>
            <a:ext cx="3684587" cy="3976687"/>
          </a:xfrm>
          <a:custGeom>
            <a:avLst/>
            <a:gdLst>
              <a:gd name="connsiteX0" fmla="*/ 0 w 550984"/>
              <a:gd name="connsiteY0" fmla="*/ 785446 h 785446"/>
              <a:gd name="connsiteX1" fmla="*/ 275492 w 550984"/>
              <a:gd name="connsiteY1" fmla="*/ 0 h 785446"/>
              <a:gd name="connsiteX2" fmla="*/ 550984 w 550984"/>
              <a:gd name="connsiteY2" fmla="*/ 785446 h 785446"/>
              <a:gd name="connsiteX3" fmla="*/ 0 w 550984"/>
              <a:gd name="connsiteY3" fmla="*/ 785446 h 785446"/>
              <a:gd name="connsiteX0" fmla="*/ 0 w 1107830"/>
              <a:gd name="connsiteY0" fmla="*/ 890953 h 890953"/>
              <a:gd name="connsiteX1" fmla="*/ 1107830 w 1107830"/>
              <a:gd name="connsiteY1" fmla="*/ 0 h 890953"/>
              <a:gd name="connsiteX2" fmla="*/ 550984 w 1107830"/>
              <a:gd name="connsiteY2" fmla="*/ 890953 h 890953"/>
              <a:gd name="connsiteX3" fmla="*/ 0 w 1107830"/>
              <a:gd name="connsiteY3" fmla="*/ 890953 h 890953"/>
              <a:gd name="connsiteX0" fmla="*/ 0 w 1107830"/>
              <a:gd name="connsiteY0" fmla="*/ 890953 h 3798276"/>
              <a:gd name="connsiteX1" fmla="*/ 1107830 w 1107830"/>
              <a:gd name="connsiteY1" fmla="*/ 0 h 3798276"/>
              <a:gd name="connsiteX2" fmla="*/ 1101969 w 1107830"/>
              <a:gd name="connsiteY2" fmla="*/ 3798276 h 3798276"/>
              <a:gd name="connsiteX3" fmla="*/ 0 w 1107830"/>
              <a:gd name="connsiteY3" fmla="*/ 890953 h 3798276"/>
              <a:gd name="connsiteX0" fmla="*/ 0 w 3522784"/>
              <a:gd name="connsiteY0" fmla="*/ 3727938 h 3798276"/>
              <a:gd name="connsiteX1" fmla="*/ 3522784 w 3522784"/>
              <a:gd name="connsiteY1" fmla="*/ 0 h 3798276"/>
              <a:gd name="connsiteX2" fmla="*/ 3516923 w 3522784"/>
              <a:gd name="connsiteY2" fmla="*/ 3798276 h 3798276"/>
              <a:gd name="connsiteX3" fmla="*/ 0 w 3522784"/>
              <a:gd name="connsiteY3" fmla="*/ 3727938 h 3798276"/>
              <a:gd name="connsiteX0" fmla="*/ 0 w 3522784"/>
              <a:gd name="connsiteY0" fmla="*/ 3763108 h 3833446"/>
              <a:gd name="connsiteX1" fmla="*/ 3522784 w 3522784"/>
              <a:gd name="connsiteY1" fmla="*/ 0 h 3833446"/>
              <a:gd name="connsiteX2" fmla="*/ 3516923 w 3522784"/>
              <a:gd name="connsiteY2" fmla="*/ 3833446 h 3833446"/>
              <a:gd name="connsiteX3" fmla="*/ 0 w 3522784"/>
              <a:gd name="connsiteY3" fmla="*/ 3763108 h 3833446"/>
              <a:gd name="connsiteX0" fmla="*/ 0 w 3611128"/>
              <a:gd name="connsiteY0" fmla="*/ 3763108 h 3833446"/>
              <a:gd name="connsiteX1" fmla="*/ 3522784 w 3611128"/>
              <a:gd name="connsiteY1" fmla="*/ 0 h 3833446"/>
              <a:gd name="connsiteX2" fmla="*/ 3611098 w 3611128"/>
              <a:gd name="connsiteY2" fmla="*/ 3833446 h 3833446"/>
              <a:gd name="connsiteX3" fmla="*/ 0 w 3611128"/>
              <a:gd name="connsiteY3" fmla="*/ 3763108 h 3833446"/>
              <a:gd name="connsiteX0" fmla="*/ 0 w 3661525"/>
              <a:gd name="connsiteY0" fmla="*/ 3905983 h 3976321"/>
              <a:gd name="connsiteX1" fmla="*/ 3661525 w 3661525"/>
              <a:gd name="connsiteY1" fmla="*/ 0 h 3976321"/>
              <a:gd name="connsiteX2" fmla="*/ 3611098 w 3661525"/>
              <a:gd name="connsiteY2" fmla="*/ 3976321 h 3976321"/>
              <a:gd name="connsiteX3" fmla="*/ 0 w 3661525"/>
              <a:gd name="connsiteY3" fmla="*/ 3905983 h 3976321"/>
              <a:gd name="connsiteX0" fmla="*/ 0 w 3670774"/>
              <a:gd name="connsiteY0" fmla="*/ 3944083 h 3976321"/>
              <a:gd name="connsiteX1" fmla="*/ 3670774 w 3670774"/>
              <a:gd name="connsiteY1" fmla="*/ 0 h 3976321"/>
              <a:gd name="connsiteX2" fmla="*/ 3620347 w 3670774"/>
              <a:gd name="connsiteY2" fmla="*/ 3976321 h 3976321"/>
              <a:gd name="connsiteX3" fmla="*/ 0 w 3670774"/>
              <a:gd name="connsiteY3" fmla="*/ 3944083 h 3976321"/>
              <a:gd name="connsiteX0" fmla="*/ 0 w 3578280"/>
              <a:gd name="connsiteY0" fmla="*/ 3934558 h 3976321"/>
              <a:gd name="connsiteX1" fmla="*/ 3578280 w 3578280"/>
              <a:gd name="connsiteY1" fmla="*/ 0 h 3976321"/>
              <a:gd name="connsiteX2" fmla="*/ 3527853 w 3578280"/>
              <a:gd name="connsiteY2" fmla="*/ 3976321 h 3976321"/>
              <a:gd name="connsiteX3" fmla="*/ 0 w 3578280"/>
              <a:gd name="connsiteY3" fmla="*/ 3934558 h 3976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78280" h="3976321">
                <a:moveTo>
                  <a:pt x="0" y="3934558"/>
                </a:moveTo>
                <a:lnTo>
                  <a:pt x="3578280" y="0"/>
                </a:lnTo>
                <a:cubicBezTo>
                  <a:pt x="3576326" y="1266092"/>
                  <a:pt x="3529807" y="2710229"/>
                  <a:pt x="3527853" y="3976321"/>
                </a:cubicBezTo>
                <a:lnTo>
                  <a:pt x="0" y="3934558"/>
                </a:lnTo>
                <a:close/>
              </a:path>
            </a:pathLst>
          </a:custGeom>
          <a:solidFill>
            <a:srgbClr val="44AD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等腰三角形 6"/>
          <p:cNvSpPr/>
          <p:nvPr/>
        </p:nvSpPr>
        <p:spPr>
          <a:xfrm>
            <a:off x="8701090" y="3062288"/>
            <a:ext cx="3522663" cy="3833812"/>
          </a:xfrm>
          <a:custGeom>
            <a:avLst/>
            <a:gdLst>
              <a:gd name="connsiteX0" fmla="*/ 0 w 550984"/>
              <a:gd name="connsiteY0" fmla="*/ 785446 h 785446"/>
              <a:gd name="connsiteX1" fmla="*/ 275492 w 550984"/>
              <a:gd name="connsiteY1" fmla="*/ 0 h 785446"/>
              <a:gd name="connsiteX2" fmla="*/ 550984 w 550984"/>
              <a:gd name="connsiteY2" fmla="*/ 785446 h 785446"/>
              <a:gd name="connsiteX3" fmla="*/ 0 w 550984"/>
              <a:gd name="connsiteY3" fmla="*/ 785446 h 785446"/>
              <a:gd name="connsiteX0" fmla="*/ 0 w 1107830"/>
              <a:gd name="connsiteY0" fmla="*/ 890953 h 890953"/>
              <a:gd name="connsiteX1" fmla="*/ 1107830 w 1107830"/>
              <a:gd name="connsiteY1" fmla="*/ 0 h 890953"/>
              <a:gd name="connsiteX2" fmla="*/ 550984 w 1107830"/>
              <a:gd name="connsiteY2" fmla="*/ 890953 h 890953"/>
              <a:gd name="connsiteX3" fmla="*/ 0 w 1107830"/>
              <a:gd name="connsiteY3" fmla="*/ 890953 h 890953"/>
              <a:gd name="connsiteX0" fmla="*/ 0 w 1107830"/>
              <a:gd name="connsiteY0" fmla="*/ 890953 h 3798276"/>
              <a:gd name="connsiteX1" fmla="*/ 1107830 w 1107830"/>
              <a:gd name="connsiteY1" fmla="*/ 0 h 3798276"/>
              <a:gd name="connsiteX2" fmla="*/ 1101969 w 1107830"/>
              <a:gd name="connsiteY2" fmla="*/ 3798276 h 3798276"/>
              <a:gd name="connsiteX3" fmla="*/ 0 w 1107830"/>
              <a:gd name="connsiteY3" fmla="*/ 890953 h 3798276"/>
              <a:gd name="connsiteX0" fmla="*/ 0 w 3522784"/>
              <a:gd name="connsiteY0" fmla="*/ 3727938 h 3798276"/>
              <a:gd name="connsiteX1" fmla="*/ 3522784 w 3522784"/>
              <a:gd name="connsiteY1" fmla="*/ 0 h 3798276"/>
              <a:gd name="connsiteX2" fmla="*/ 3516923 w 3522784"/>
              <a:gd name="connsiteY2" fmla="*/ 3798276 h 3798276"/>
              <a:gd name="connsiteX3" fmla="*/ 0 w 3522784"/>
              <a:gd name="connsiteY3" fmla="*/ 3727938 h 3798276"/>
              <a:gd name="connsiteX0" fmla="*/ 0 w 3522784"/>
              <a:gd name="connsiteY0" fmla="*/ 3763108 h 3833446"/>
              <a:gd name="connsiteX1" fmla="*/ 3522784 w 3522784"/>
              <a:gd name="connsiteY1" fmla="*/ 0 h 3833446"/>
              <a:gd name="connsiteX2" fmla="*/ 3516923 w 3522784"/>
              <a:gd name="connsiteY2" fmla="*/ 3833446 h 3833446"/>
              <a:gd name="connsiteX3" fmla="*/ 0 w 3522784"/>
              <a:gd name="connsiteY3" fmla="*/ 3763108 h 3833446"/>
              <a:gd name="connsiteX0" fmla="*/ 0 w 3534659"/>
              <a:gd name="connsiteY0" fmla="*/ 3786859 h 3833446"/>
              <a:gd name="connsiteX1" fmla="*/ 3534659 w 3534659"/>
              <a:gd name="connsiteY1" fmla="*/ 0 h 3833446"/>
              <a:gd name="connsiteX2" fmla="*/ 3528798 w 3534659"/>
              <a:gd name="connsiteY2" fmla="*/ 3833446 h 3833446"/>
              <a:gd name="connsiteX3" fmla="*/ 0 w 3534659"/>
              <a:gd name="connsiteY3" fmla="*/ 3786859 h 3833446"/>
              <a:gd name="connsiteX0" fmla="*/ 0 w 3522783"/>
              <a:gd name="connsiteY0" fmla="*/ 3786859 h 3833446"/>
              <a:gd name="connsiteX1" fmla="*/ 3522783 w 3522783"/>
              <a:gd name="connsiteY1" fmla="*/ 0 h 3833446"/>
              <a:gd name="connsiteX2" fmla="*/ 3516922 w 3522783"/>
              <a:gd name="connsiteY2" fmla="*/ 3833446 h 3833446"/>
              <a:gd name="connsiteX3" fmla="*/ 0 w 3522783"/>
              <a:gd name="connsiteY3" fmla="*/ 3786859 h 3833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22783" h="3833446">
                <a:moveTo>
                  <a:pt x="0" y="3786859"/>
                </a:moveTo>
                <a:lnTo>
                  <a:pt x="3522783" y="0"/>
                </a:lnTo>
                <a:cubicBezTo>
                  <a:pt x="3520829" y="1266092"/>
                  <a:pt x="3518876" y="2567354"/>
                  <a:pt x="3516922" y="3833446"/>
                </a:cubicBezTo>
                <a:lnTo>
                  <a:pt x="0" y="3786859"/>
                </a:lnTo>
                <a:close/>
              </a:path>
            </a:pathLst>
          </a:custGeom>
          <a:pattFill prst="ltUpDiag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4437064" y="-33338"/>
            <a:ext cx="7197725" cy="6924676"/>
          </a:xfrm>
          <a:custGeom>
            <a:avLst/>
            <a:gdLst>
              <a:gd name="connsiteX0" fmla="*/ 0 w 1615044"/>
              <a:gd name="connsiteY0" fmla="*/ 0 h 273132"/>
              <a:gd name="connsiteX1" fmla="*/ 1615044 w 1615044"/>
              <a:gd name="connsiteY1" fmla="*/ 0 h 273132"/>
              <a:gd name="connsiteX2" fmla="*/ 1615044 w 1615044"/>
              <a:gd name="connsiteY2" fmla="*/ 273132 h 273132"/>
              <a:gd name="connsiteX3" fmla="*/ 0 w 1615044"/>
              <a:gd name="connsiteY3" fmla="*/ 273132 h 273132"/>
              <a:gd name="connsiteX4" fmla="*/ 0 w 1615044"/>
              <a:gd name="connsiteY4" fmla="*/ 0 h 273132"/>
              <a:gd name="connsiteX0" fmla="*/ 0 w 6840187"/>
              <a:gd name="connsiteY0" fmla="*/ 5272645 h 5545777"/>
              <a:gd name="connsiteX1" fmla="*/ 6840187 w 6840187"/>
              <a:gd name="connsiteY1" fmla="*/ 0 h 5545777"/>
              <a:gd name="connsiteX2" fmla="*/ 1615044 w 6840187"/>
              <a:gd name="connsiteY2" fmla="*/ 5545777 h 5545777"/>
              <a:gd name="connsiteX3" fmla="*/ 0 w 6840187"/>
              <a:gd name="connsiteY3" fmla="*/ 5545777 h 5545777"/>
              <a:gd name="connsiteX4" fmla="*/ 0 w 6840187"/>
              <a:gd name="connsiteY4" fmla="*/ 5272645 h 5545777"/>
              <a:gd name="connsiteX0" fmla="*/ 0 w 7065818"/>
              <a:gd name="connsiteY0" fmla="*/ 5272645 h 5545777"/>
              <a:gd name="connsiteX1" fmla="*/ 6840187 w 7065818"/>
              <a:gd name="connsiteY1" fmla="*/ 0 h 5545777"/>
              <a:gd name="connsiteX2" fmla="*/ 7065818 w 7065818"/>
              <a:gd name="connsiteY2" fmla="*/ 11876 h 5545777"/>
              <a:gd name="connsiteX3" fmla="*/ 0 w 7065818"/>
              <a:gd name="connsiteY3" fmla="*/ 5545777 h 5545777"/>
              <a:gd name="connsiteX4" fmla="*/ 0 w 7065818"/>
              <a:gd name="connsiteY4" fmla="*/ 5272645 h 5545777"/>
              <a:gd name="connsiteX0" fmla="*/ 0 w 7065818"/>
              <a:gd name="connsiteY0" fmla="*/ 5272645 h 6982691"/>
              <a:gd name="connsiteX1" fmla="*/ 6840187 w 7065818"/>
              <a:gd name="connsiteY1" fmla="*/ 0 h 6982691"/>
              <a:gd name="connsiteX2" fmla="*/ 7065818 w 7065818"/>
              <a:gd name="connsiteY2" fmla="*/ 11876 h 6982691"/>
              <a:gd name="connsiteX3" fmla="*/ 0 w 7065818"/>
              <a:gd name="connsiteY3" fmla="*/ 6982691 h 6982691"/>
              <a:gd name="connsiteX4" fmla="*/ 0 w 7065818"/>
              <a:gd name="connsiteY4" fmla="*/ 5272645 h 6982691"/>
              <a:gd name="connsiteX0" fmla="*/ 0 w 7279574"/>
              <a:gd name="connsiteY0" fmla="*/ 6947065 h 6982691"/>
              <a:gd name="connsiteX1" fmla="*/ 7053943 w 7279574"/>
              <a:gd name="connsiteY1" fmla="*/ 0 h 6982691"/>
              <a:gd name="connsiteX2" fmla="*/ 7279574 w 7279574"/>
              <a:gd name="connsiteY2" fmla="*/ 11876 h 6982691"/>
              <a:gd name="connsiteX3" fmla="*/ 213756 w 7279574"/>
              <a:gd name="connsiteY3" fmla="*/ 6982691 h 6982691"/>
              <a:gd name="connsiteX4" fmla="*/ 0 w 7279574"/>
              <a:gd name="connsiteY4" fmla="*/ 6947065 h 6982691"/>
              <a:gd name="connsiteX0" fmla="*/ 0 w 7279574"/>
              <a:gd name="connsiteY0" fmla="*/ 6935189 h 6970815"/>
              <a:gd name="connsiteX1" fmla="*/ 6949168 w 7279574"/>
              <a:gd name="connsiteY1" fmla="*/ 130999 h 6970815"/>
              <a:gd name="connsiteX2" fmla="*/ 7279574 w 7279574"/>
              <a:gd name="connsiteY2" fmla="*/ 0 h 6970815"/>
              <a:gd name="connsiteX3" fmla="*/ 213756 w 7279574"/>
              <a:gd name="connsiteY3" fmla="*/ 6970815 h 6970815"/>
              <a:gd name="connsiteX4" fmla="*/ 0 w 7279574"/>
              <a:gd name="connsiteY4" fmla="*/ 6935189 h 6970815"/>
              <a:gd name="connsiteX0" fmla="*/ 0 w 7174799"/>
              <a:gd name="connsiteY0" fmla="*/ 6830414 h 6866040"/>
              <a:gd name="connsiteX1" fmla="*/ 6949168 w 7174799"/>
              <a:gd name="connsiteY1" fmla="*/ 26224 h 6866040"/>
              <a:gd name="connsiteX2" fmla="*/ 7174799 w 7174799"/>
              <a:gd name="connsiteY2" fmla="*/ 0 h 6866040"/>
              <a:gd name="connsiteX3" fmla="*/ 213756 w 7174799"/>
              <a:gd name="connsiteY3" fmla="*/ 6866040 h 6866040"/>
              <a:gd name="connsiteX4" fmla="*/ 0 w 7174799"/>
              <a:gd name="connsiteY4" fmla="*/ 6830414 h 6866040"/>
              <a:gd name="connsiteX0" fmla="*/ 0 w 7174799"/>
              <a:gd name="connsiteY0" fmla="*/ 6830414 h 6866040"/>
              <a:gd name="connsiteX1" fmla="*/ 6980974 w 7174799"/>
              <a:gd name="connsiteY1" fmla="*/ 18273 h 6866040"/>
              <a:gd name="connsiteX2" fmla="*/ 7174799 w 7174799"/>
              <a:gd name="connsiteY2" fmla="*/ 0 h 6866040"/>
              <a:gd name="connsiteX3" fmla="*/ 213756 w 7174799"/>
              <a:gd name="connsiteY3" fmla="*/ 6866040 h 6866040"/>
              <a:gd name="connsiteX4" fmla="*/ 0 w 7174799"/>
              <a:gd name="connsiteY4" fmla="*/ 6830414 h 6866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74799" h="6866040">
                <a:moveTo>
                  <a:pt x="0" y="6830414"/>
                </a:moveTo>
                <a:lnTo>
                  <a:pt x="6980974" y="18273"/>
                </a:lnTo>
                <a:lnTo>
                  <a:pt x="7174799" y="0"/>
                </a:lnTo>
                <a:lnTo>
                  <a:pt x="213756" y="6866040"/>
                </a:lnTo>
                <a:lnTo>
                  <a:pt x="0" y="6830414"/>
                </a:lnTo>
                <a:close/>
              </a:path>
            </a:pathLst>
          </a:custGeom>
          <a:solidFill>
            <a:srgbClr val="44AD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等腰三角形 5"/>
          <p:cNvSpPr/>
          <p:nvPr/>
        </p:nvSpPr>
        <p:spPr>
          <a:xfrm>
            <a:off x="3" y="-38104"/>
            <a:ext cx="11483975" cy="6931029"/>
          </a:xfrm>
          <a:custGeom>
            <a:avLst/>
            <a:gdLst>
              <a:gd name="connsiteX0" fmla="*/ 0 w 12246428"/>
              <a:gd name="connsiteY0" fmla="*/ 0 h 6886974"/>
              <a:gd name="connsiteX1" fmla="*/ 12246428 w 12246428"/>
              <a:gd name="connsiteY1" fmla="*/ 0 h 6886974"/>
              <a:gd name="connsiteX2" fmla="*/ 12246428 w 12246428"/>
              <a:gd name="connsiteY2" fmla="*/ 6886974 h 6886974"/>
              <a:gd name="connsiteX3" fmla="*/ 0 w 12246428"/>
              <a:gd name="connsiteY3" fmla="*/ 6886974 h 6886974"/>
              <a:gd name="connsiteX4" fmla="*/ 0 w 12246428"/>
              <a:gd name="connsiteY4" fmla="*/ 0 h 6886974"/>
              <a:gd name="connsiteX0" fmla="*/ 0 w 12246428"/>
              <a:gd name="connsiteY0" fmla="*/ 0 h 6886974"/>
              <a:gd name="connsiteX1" fmla="*/ 12246428 w 12246428"/>
              <a:gd name="connsiteY1" fmla="*/ 0 h 6886974"/>
              <a:gd name="connsiteX2" fmla="*/ 12235542 w 12246428"/>
              <a:gd name="connsiteY2" fmla="*/ 1759803 h 6886974"/>
              <a:gd name="connsiteX3" fmla="*/ 0 w 12246428"/>
              <a:gd name="connsiteY3" fmla="*/ 6886974 h 6886974"/>
              <a:gd name="connsiteX4" fmla="*/ 0 w 12246428"/>
              <a:gd name="connsiteY4" fmla="*/ 0 h 6886974"/>
              <a:gd name="connsiteX0" fmla="*/ 0 w 12235545"/>
              <a:gd name="connsiteY0" fmla="*/ 0 h 6886974"/>
              <a:gd name="connsiteX1" fmla="*/ 9350828 w 12235545"/>
              <a:gd name="connsiteY1" fmla="*/ 21772 h 6886974"/>
              <a:gd name="connsiteX2" fmla="*/ 12235542 w 12235545"/>
              <a:gd name="connsiteY2" fmla="*/ 1759803 h 6886974"/>
              <a:gd name="connsiteX3" fmla="*/ 0 w 12235545"/>
              <a:gd name="connsiteY3" fmla="*/ 6886974 h 6886974"/>
              <a:gd name="connsiteX4" fmla="*/ 0 w 12235545"/>
              <a:gd name="connsiteY4" fmla="*/ 0 h 6886974"/>
              <a:gd name="connsiteX0" fmla="*/ 0 w 9372913"/>
              <a:gd name="connsiteY0" fmla="*/ 0 h 6886974"/>
              <a:gd name="connsiteX1" fmla="*/ 9350828 w 9372913"/>
              <a:gd name="connsiteY1" fmla="*/ 21772 h 6886974"/>
              <a:gd name="connsiteX2" fmla="*/ 9372599 w 9372913"/>
              <a:gd name="connsiteY2" fmla="*/ 2750403 h 6886974"/>
              <a:gd name="connsiteX3" fmla="*/ 0 w 9372913"/>
              <a:gd name="connsiteY3" fmla="*/ 6886974 h 6886974"/>
              <a:gd name="connsiteX4" fmla="*/ 0 w 9372913"/>
              <a:gd name="connsiteY4" fmla="*/ 0 h 6886974"/>
              <a:gd name="connsiteX0" fmla="*/ 0 w 9350828"/>
              <a:gd name="connsiteY0" fmla="*/ 0 h 6886974"/>
              <a:gd name="connsiteX1" fmla="*/ 9350828 w 9350828"/>
              <a:gd name="connsiteY1" fmla="*/ 21772 h 6886974"/>
              <a:gd name="connsiteX2" fmla="*/ 4506685 w 9350828"/>
              <a:gd name="connsiteY2" fmla="*/ 6876089 h 6886974"/>
              <a:gd name="connsiteX3" fmla="*/ 0 w 9350828"/>
              <a:gd name="connsiteY3" fmla="*/ 6886974 h 6886974"/>
              <a:gd name="connsiteX4" fmla="*/ 0 w 9350828"/>
              <a:gd name="connsiteY4" fmla="*/ 0 h 6886974"/>
              <a:gd name="connsiteX0" fmla="*/ 0 w 11244943"/>
              <a:gd name="connsiteY0" fmla="*/ 0 h 6886974"/>
              <a:gd name="connsiteX1" fmla="*/ 11244943 w 11244943"/>
              <a:gd name="connsiteY1" fmla="*/ 43543 h 6886974"/>
              <a:gd name="connsiteX2" fmla="*/ 4506685 w 11244943"/>
              <a:gd name="connsiteY2" fmla="*/ 6876089 h 6886974"/>
              <a:gd name="connsiteX3" fmla="*/ 0 w 11244943"/>
              <a:gd name="connsiteY3" fmla="*/ 6886974 h 6886974"/>
              <a:gd name="connsiteX4" fmla="*/ 0 w 11244943"/>
              <a:gd name="connsiteY4" fmla="*/ 0 h 6886974"/>
              <a:gd name="connsiteX0" fmla="*/ 0 w 11244943"/>
              <a:gd name="connsiteY0" fmla="*/ 0 h 6886974"/>
              <a:gd name="connsiteX1" fmla="*/ 11244943 w 11244943"/>
              <a:gd name="connsiteY1" fmla="*/ 43543 h 6886974"/>
              <a:gd name="connsiteX2" fmla="*/ 4506685 w 11244943"/>
              <a:gd name="connsiteY2" fmla="*/ 6876089 h 6886974"/>
              <a:gd name="connsiteX3" fmla="*/ 0 w 11244943"/>
              <a:gd name="connsiteY3" fmla="*/ 6886974 h 6886974"/>
              <a:gd name="connsiteX4" fmla="*/ 0 w 11244943"/>
              <a:gd name="connsiteY4" fmla="*/ 0 h 6886974"/>
              <a:gd name="connsiteX0" fmla="*/ 0 w 11244943"/>
              <a:gd name="connsiteY0" fmla="*/ 0 h 6886974"/>
              <a:gd name="connsiteX1" fmla="*/ 11244943 w 11244943"/>
              <a:gd name="connsiteY1" fmla="*/ 43543 h 6886974"/>
              <a:gd name="connsiteX2" fmla="*/ 4506685 w 11244943"/>
              <a:gd name="connsiteY2" fmla="*/ 6876089 h 6886974"/>
              <a:gd name="connsiteX3" fmla="*/ 0 w 11244943"/>
              <a:gd name="connsiteY3" fmla="*/ 6886974 h 6886974"/>
              <a:gd name="connsiteX4" fmla="*/ 0 w 11244943"/>
              <a:gd name="connsiteY4" fmla="*/ 0 h 6886974"/>
              <a:gd name="connsiteX0" fmla="*/ 0 w 11647715"/>
              <a:gd name="connsiteY0" fmla="*/ 0 h 6886974"/>
              <a:gd name="connsiteX1" fmla="*/ 11647715 w 11647715"/>
              <a:gd name="connsiteY1" fmla="*/ 32658 h 6886974"/>
              <a:gd name="connsiteX2" fmla="*/ 4506685 w 11647715"/>
              <a:gd name="connsiteY2" fmla="*/ 6876089 h 6886974"/>
              <a:gd name="connsiteX3" fmla="*/ 0 w 11647715"/>
              <a:gd name="connsiteY3" fmla="*/ 6886974 h 6886974"/>
              <a:gd name="connsiteX4" fmla="*/ 0 w 11647715"/>
              <a:gd name="connsiteY4" fmla="*/ 0 h 6886974"/>
              <a:gd name="connsiteX0" fmla="*/ 0 w 11471868"/>
              <a:gd name="connsiteY0" fmla="*/ 0 h 6886974"/>
              <a:gd name="connsiteX1" fmla="*/ 11471868 w 11471868"/>
              <a:gd name="connsiteY1" fmla="*/ 20935 h 6886974"/>
              <a:gd name="connsiteX2" fmla="*/ 4506685 w 11471868"/>
              <a:gd name="connsiteY2" fmla="*/ 6876089 h 6886974"/>
              <a:gd name="connsiteX3" fmla="*/ 0 w 11471868"/>
              <a:gd name="connsiteY3" fmla="*/ 6886974 h 6886974"/>
              <a:gd name="connsiteX4" fmla="*/ 0 w 11471868"/>
              <a:gd name="connsiteY4" fmla="*/ 0 h 6886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471868" h="6886974">
                <a:moveTo>
                  <a:pt x="0" y="0"/>
                </a:moveTo>
                <a:lnTo>
                  <a:pt x="11471868" y="20935"/>
                </a:lnTo>
                <a:cubicBezTo>
                  <a:pt x="11109010" y="411593"/>
                  <a:pt x="5239657" y="6180631"/>
                  <a:pt x="4506685" y="6876089"/>
                </a:cubicBezTo>
                <a:lnTo>
                  <a:pt x="0" y="6886974"/>
                </a:lnTo>
                <a:lnTo>
                  <a:pt x="0" y="0"/>
                </a:lnTo>
                <a:close/>
              </a:path>
            </a:pathLst>
          </a:custGeom>
          <a:pattFill prst="ltUpDiag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TextBox 3"/>
          <p:cNvSpPr txBox="1"/>
          <p:nvPr/>
        </p:nvSpPr>
        <p:spPr>
          <a:xfrm>
            <a:off x="912603" y="2462954"/>
            <a:ext cx="6713963" cy="1015626"/>
          </a:xfrm>
          <a:prstGeom prst="rect">
            <a:avLst/>
          </a:prstGeom>
          <a:noFill/>
          <a:effectLst/>
        </p:spPr>
        <p:txBody>
          <a:bodyPr lIns="91403" tIns="45702" rIns="91403" bIns="45702">
            <a:spAutoFit/>
          </a:bodyPr>
          <a:lstStyle/>
          <a:p>
            <a:pPr marL="0" marR="0" lvl="0" indent="0" algn="l" defTabSz="9139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6000" b="1" i="0" u="none" strike="noStrike" kern="1200" cap="none" spc="0" normalizeH="0" baseline="0" noProof="0" dirty="0" smtClean="0">
                <a:ln w="19050">
                  <a:solidFill>
                    <a:prstClr val="white"/>
                  </a:solidFill>
                </a:ln>
                <a:solidFill>
                  <a:srgbClr val="44ADCB"/>
                </a:solidFill>
                <a:effectLst>
                  <a:reflection blurRad="6350" stA="20000" endPos="60000" dist="60007" dir="5400000" sy="-100000" algn="bl" rotWithShape="0"/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总结完毕 </a:t>
            </a:r>
            <a:r>
              <a:rPr kumimoji="0" lang="zh-CN" altLang="en-US" sz="6000" b="1" i="0" u="none" strike="noStrike" kern="1200" cap="none" spc="0" normalizeH="0" baseline="0" noProof="0" dirty="0">
                <a:ln w="19050">
                  <a:solidFill>
                    <a:prstClr val="white"/>
                  </a:solidFill>
                </a:ln>
                <a:solidFill>
                  <a:srgbClr val="44ADCB"/>
                </a:solidFill>
                <a:effectLst>
                  <a:reflection blurRad="6350" stA="20000" endPos="60000" dist="60007" dir="5400000" sy="-100000" algn="bl" rotWithShape="0"/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感谢聆听</a:t>
            </a:r>
          </a:p>
        </p:txBody>
      </p:sp>
      <p:sp>
        <p:nvSpPr>
          <p:cNvPr id="3" name="矩形 2"/>
          <p:cNvSpPr/>
          <p:nvPr/>
        </p:nvSpPr>
        <p:spPr>
          <a:xfrm>
            <a:off x="912603" y="994656"/>
            <a:ext cx="243178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6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4ADCB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2019</a:t>
            </a:r>
            <a:endParaRPr kumimoji="0" lang="zh-CN" altLang="en-US" sz="6000" b="1" i="0" u="none" strike="noStrike" kern="1200" cap="none" spc="0" normalizeH="0" baseline="0" noProof="0" dirty="0">
              <a:ln>
                <a:noFill/>
              </a:ln>
              <a:solidFill>
                <a:srgbClr val="44ADCB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995498" y="4548307"/>
            <a:ext cx="5891356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lvl="0" indent="-34290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44ADCB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汇报</a:t>
            </a:r>
            <a:r>
              <a:rPr kumimoji="0" lang="zh-CN" alt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44ADCB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人</a:t>
            </a:r>
            <a:r>
              <a:rPr lang="en-US" altLang="zh-CN" sz="2000" kern="0" dirty="0">
                <a:solidFill>
                  <a:srgbClr val="44ADC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2000" kern="0" dirty="0">
                <a:solidFill>
                  <a:srgbClr val="44ADC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顺序与贡献无关</a:t>
            </a:r>
            <a:r>
              <a:rPr lang="en-US" altLang="zh-CN" sz="2000" kern="0" dirty="0">
                <a:solidFill>
                  <a:srgbClr val="44ADC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 </a:t>
            </a:r>
            <a:r>
              <a:rPr lang="zh-CN" altLang="en-US" sz="2000" kern="0" dirty="0" smtClean="0">
                <a:solidFill>
                  <a:srgbClr val="44ADC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赵俊伟、徐文才</a:t>
            </a:r>
            <a:r>
              <a:rPr lang="zh-CN" altLang="en-US" sz="2000" kern="0" dirty="0">
                <a:solidFill>
                  <a:srgbClr val="44ADC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kumimoji="0" lang="zh-CN" alt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44ADCB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梁卫</a:t>
            </a:r>
            <a:endParaRPr kumimoji="0" lang="en-US" altLang="zh-CN" sz="2000" b="0" i="0" u="none" strike="noStrike" kern="0" cap="none" spc="0" normalizeH="0" baseline="0" noProof="0" dirty="0">
              <a:ln>
                <a:noFill/>
              </a:ln>
              <a:solidFill>
                <a:srgbClr val="44ADCB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D8536705-677C-4535-8100-7A6DFF9432EB}"/>
              </a:ext>
            </a:extLst>
          </p:cNvPr>
          <p:cNvSpPr/>
          <p:nvPr/>
        </p:nvSpPr>
        <p:spPr>
          <a:xfrm>
            <a:off x="1079500" y="3809798"/>
            <a:ext cx="3792054" cy="433800"/>
          </a:xfrm>
          <a:prstGeom prst="rect">
            <a:avLst/>
          </a:prstGeom>
          <a:solidFill>
            <a:srgbClr val="44AD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A2DD6DF9-5A04-443F-8D00-70B2A9A07047}"/>
              </a:ext>
            </a:extLst>
          </p:cNvPr>
          <p:cNvSpPr/>
          <p:nvPr/>
        </p:nvSpPr>
        <p:spPr>
          <a:xfrm>
            <a:off x="1202670" y="3824401"/>
            <a:ext cx="3775393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marR="0" lvl="0" indent="-3429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河南大学计算机与信息工程学院</a:t>
            </a:r>
            <a:endParaRPr kumimoji="0" lang="en-US" altLang="zh-CN" sz="2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" name="Valentin - A Little Story">
            <a:hlinkClick r:id="" action="ppaction://media"/>
            <a:extLst>
              <a:ext uri="{FF2B5EF4-FFF2-40B4-BE49-F238E27FC236}">
                <a16:creationId xmlns:a16="http://schemas.microsoft.com/office/drawing/2014/main" id="{177D2F53-259F-422B-9085-ADD9E158CB6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437190" y="-106972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453997"/>
      </p:ext>
    </p:extLst>
  </p:cSld>
  <p:clrMapOvr>
    <a:masterClrMapping/>
  </p:clrMapOvr>
  <p:transition spd="slow" advTm="0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350"/>
                            </p:stCondLst>
                            <p:childTnLst>
                              <p:par>
                                <p:cTn id="17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35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85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34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14" grpId="0"/>
      <p:bldP spid="4" grpId="0" animBg="1"/>
      <p:bldP spid="1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4"/>
          <p:cNvSpPr txBox="1">
            <a:spLocks/>
          </p:cNvSpPr>
          <p:nvPr/>
        </p:nvSpPr>
        <p:spPr>
          <a:xfrm>
            <a:off x="1156299" y="1220755"/>
            <a:ext cx="3008380" cy="672075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1219170">
              <a:buNone/>
            </a:pPr>
            <a:r>
              <a:rPr lang="zh-CN" altLang="en-US" sz="4267" b="1" dirty="0">
                <a:solidFill>
                  <a:srgbClr val="44ADC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前言</a:t>
            </a:r>
            <a:r>
              <a:rPr lang="en-US" altLang="zh-CN" sz="4267" b="1" dirty="0">
                <a:solidFill>
                  <a:srgbClr val="44ADC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sz="2400" b="1" dirty="0">
                <a:solidFill>
                  <a:srgbClr val="44ADC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PREFACE</a:t>
            </a:r>
            <a:endParaRPr lang="en-GB" sz="2400" b="1" dirty="0">
              <a:solidFill>
                <a:srgbClr val="44ADC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99456" y="2564904"/>
            <a:ext cx="7776864" cy="2677658"/>
          </a:xfrm>
          <a:prstGeom prst="rect">
            <a:avLst/>
          </a:prstGeom>
          <a:noFill/>
        </p:spPr>
        <p:txBody>
          <a:bodyPr wrap="square" lIns="91445" tIns="45721" rIns="91445" bIns="45721" rtlCol="0">
            <a:spAutoFit/>
          </a:bodyPr>
          <a:lstStyle/>
          <a:p>
            <a:pPr algn="just" defTabSz="1219170" eaLnBrk="0" hangingPunct="0">
              <a:lnSpc>
                <a:spcPct val="150000"/>
              </a:lnSpc>
            </a:pPr>
            <a:r>
              <a:rPr lang="zh-CN" altLang="en-US" sz="16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岁月流转，时光飞逝，转眼间</a:t>
            </a:r>
            <a:r>
              <a:rPr lang="en-US" altLang="zh-CN" sz="16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2019</a:t>
            </a:r>
            <a:r>
              <a:rPr lang="zh-CN" altLang="en-US" sz="16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年</a:t>
            </a:r>
            <a:r>
              <a:rPr lang="zh-CN" altLang="en-US" sz="16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上半年</a:t>
            </a:r>
            <a:r>
              <a:rPr lang="zh-CN" altLang="en-US" sz="16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的工作又接近尾声。</a:t>
            </a:r>
          </a:p>
          <a:p>
            <a:pPr algn="just" defTabSz="1219170" eaLnBrk="0" hangingPunct="0">
              <a:lnSpc>
                <a:spcPct val="150000"/>
              </a:lnSpc>
            </a:pPr>
            <a:r>
              <a:rPr lang="zh-CN" altLang="en-US" sz="16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通过我们三个人（</a:t>
            </a:r>
            <a:r>
              <a:rPr lang="zh-CN" altLang="en-US" sz="16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赵</a:t>
            </a:r>
            <a:r>
              <a:rPr lang="zh-CN" altLang="en-US" sz="16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俊伟、徐文才、梁卫）近</a:t>
            </a:r>
            <a:r>
              <a:rPr lang="en-US" altLang="zh-CN" sz="16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3</a:t>
            </a:r>
            <a:r>
              <a:rPr lang="zh-CN" altLang="en-US" sz="16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个月的努力以及谢谦老师的帮助，各项工作有序开展，项目的各项工作已经基本完成，项目已发布上线，项目源码，支撑材料已经上传至</a:t>
            </a:r>
            <a:r>
              <a:rPr lang="en-US" altLang="zh-CN" sz="16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GitHub</a:t>
            </a:r>
            <a:r>
              <a:rPr lang="zh-CN" altLang="en-US" sz="16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托管网站上。</a:t>
            </a:r>
            <a:endParaRPr lang="en-US" altLang="zh-CN" sz="1600" dirty="0" smtClean="0">
              <a:solidFill>
                <a:prstClr val="black">
                  <a:lumMod val="85000"/>
                  <a:lumOff val="15000"/>
                </a:prst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 algn="just" defTabSz="1219170" eaLnBrk="0" hangingPunct="0">
              <a:lnSpc>
                <a:spcPct val="150000"/>
              </a:lnSpc>
            </a:pPr>
            <a:r>
              <a:rPr lang="zh-CN" altLang="en-US" sz="16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新起点、新希望。站在前一段时间的实践学习，我们将继承和发扬过去工作中存在的优点，汲取经验，摒弃不足，满怀信心，以更清醒的头脑、更旺盛的斗志、更奋发的姿态和更充沛的干劲，向我们的既定目标进发！</a:t>
            </a:r>
            <a:endParaRPr lang="zh-CN" altLang="en-US" sz="1600" dirty="0">
              <a:solidFill>
                <a:prstClr val="black">
                  <a:lumMod val="85000"/>
                  <a:lumOff val="15000"/>
                </a:prst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11" name="Parallelogram 21"/>
          <p:cNvSpPr/>
          <p:nvPr/>
        </p:nvSpPr>
        <p:spPr>
          <a:xfrm>
            <a:off x="9514760" y="-3821"/>
            <a:ext cx="2211840" cy="4808977"/>
          </a:xfrm>
          <a:prstGeom prst="parallelogram">
            <a:avLst/>
          </a:prstGeom>
          <a:solidFill>
            <a:srgbClr val="44ADCB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/>
            <a:endParaRPr lang="en-US" sz="24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2" name="Parallelogram 22"/>
          <p:cNvSpPr/>
          <p:nvPr/>
        </p:nvSpPr>
        <p:spPr>
          <a:xfrm>
            <a:off x="10128448" y="2049024"/>
            <a:ext cx="2211840" cy="4808977"/>
          </a:xfrm>
          <a:prstGeom prst="parallelogram">
            <a:avLst/>
          </a:prstGeom>
          <a:solidFill>
            <a:srgbClr val="44ADCB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/>
            <a:endParaRPr lang="en-US" sz="2400">
              <a:solidFill>
                <a:prstClr val="white"/>
              </a:solidFill>
              <a:latin typeface="Calibri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1305163" y="2058719"/>
            <a:ext cx="7296811" cy="0"/>
          </a:xfrm>
          <a:prstGeom prst="line">
            <a:avLst/>
          </a:prstGeom>
          <a:ln>
            <a:solidFill>
              <a:srgbClr val="44ADC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426411"/>
      </p:ext>
    </p:extLst>
  </p:cSld>
  <p:clrMapOvr>
    <a:masterClrMapping/>
  </p:clrMapOvr>
  <p:transition spd="slow" advTm="0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animScale>
                                      <p:cBhvr>
                                        <p:cTn id="26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27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28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29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5" grpId="0"/>
      <p:bldP spid="5" grpId="1"/>
      <p:bldP spid="11" grpId="0" animBg="1"/>
      <p:bldP spid="1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4"/>
          <p:cNvSpPr txBox="1">
            <a:spLocks/>
          </p:cNvSpPr>
          <p:nvPr/>
        </p:nvSpPr>
        <p:spPr>
          <a:xfrm>
            <a:off x="815414" y="572625"/>
            <a:ext cx="3008380" cy="662379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1219170">
              <a:buNone/>
            </a:pPr>
            <a:r>
              <a:rPr lang="zh-CN" altLang="en-US" sz="4267" b="1" dirty="0">
                <a:solidFill>
                  <a:srgbClr val="44ADC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r>
              <a:rPr lang="en-US" altLang="zh-CN" sz="4267" b="1" dirty="0">
                <a:solidFill>
                  <a:srgbClr val="44ADC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sz="2400" b="1" dirty="0">
                <a:solidFill>
                  <a:srgbClr val="44ADC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en-GB" sz="2400" b="1" dirty="0">
              <a:solidFill>
                <a:srgbClr val="44ADC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3" name="直接连接符 42"/>
          <p:cNvCxnSpPr/>
          <p:nvPr/>
        </p:nvCxnSpPr>
        <p:spPr>
          <a:xfrm>
            <a:off x="984763" y="1412776"/>
            <a:ext cx="10199803" cy="0"/>
          </a:xfrm>
          <a:prstGeom prst="line">
            <a:avLst/>
          </a:prstGeom>
          <a:ln>
            <a:solidFill>
              <a:srgbClr val="44ADC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组合 44"/>
          <p:cNvGrpSpPr/>
          <p:nvPr/>
        </p:nvGrpSpPr>
        <p:grpSpPr>
          <a:xfrm>
            <a:off x="3119672" y="1892829"/>
            <a:ext cx="1192345" cy="666786"/>
            <a:chOff x="2215144" y="927951"/>
            <a:chExt cx="1244730" cy="916847"/>
          </a:xfrm>
        </p:grpSpPr>
        <p:sp>
          <p:nvSpPr>
            <p:cNvPr id="46" name="平行四边形 45"/>
            <p:cNvSpPr/>
            <p:nvPr/>
          </p:nvSpPr>
          <p:spPr>
            <a:xfrm>
              <a:off x="2215144" y="982844"/>
              <a:ext cx="1120898" cy="842780"/>
            </a:xfrm>
            <a:prstGeom prst="parallelogram">
              <a:avLst>
                <a:gd name="adj" fmla="val 48207"/>
              </a:avLst>
            </a:prstGeom>
            <a:solidFill>
              <a:srgbClr val="44AD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1867">
                <a:solidFill>
                  <a:prstClr val="white"/>
                </a:solidFill>
                <a:latin typeface="Impact" panose="020B080603090205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47" name="文本框 9"/>
            <p:cNvSpPr txBox="1"/>
            <p:nvPr/>
          </p:nvSpPr>
          <p:spPr>
            <a:xfrm>
              <a:off x="2393075" y="927951"/>
              <a:ext cx="1066799" cy="9168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9170"/>
              <a:r>
                <a:rPr lang="en-US" altLang="zh-CN" sz="3733" dirty="0">
                  <a:solidFill>
                    <a:prstClr val="white"/>
                  </a:solidFill>
                  <a:latin typeface="Impact" panose="020B0806030902050204" pitchFamily="34" charset="0"/>
                  <a:ea typeface="宋体" panose="02010600030101010101" pitchFamily="2" charset="-122"/>
                </a:rPr>
                <a:t>01</a:t>
              </a:r>
              <a:endParaRPr lang="zh-CN" altLang="en-US" sz="3733" dirty="0">
                <a:solidFill>
                  <a:prstClr val="white"/>
                </a:solidFill>
                <a:latin typeface="Impact" panose="020B0806030902050204" pitchFamily="34" charset="0"/>
                <a:ea typeface="宋体" panose="02010600030101010101" pitchFamily="2" charset="-122"/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3119672" y="2798982"/>
            <a:ext cx="1192345" cy="672218"/>
            <a:chOff x="2215144" y="1952311"/>
            <a:chExt cx="1244730" cy="924318"/>
          </a:xfrm>
        </p:grpSpPr>
        <p:sp>
          <p:nvSpPr>
            <p:cNvPr id="49" name="平行四边形 48"/>
            <p:cNvSpPr/>
            <p:nvPr/>
          </p:nvSpPr>
          <p:spPr>
            <a:xfrm>
              <a:off x="2215144" y="2033848"/>
              <a:ext cx="1120898" cy="842781"/>
            </a:xfrm>
            <a:prstGeom prst="parallelogram">
              <a:avLst>
                <a:gd name="adj" fmla="val 48207"/>
              </a:avLst>
            </a:prstGeom>
            <a:solidFill>
              <a:srgbClr val="44AD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1867">
                <a:solidFill>
                  <a:prstClr val="white"/>
                </a:solidFill>
                <a:latin typeface="Impact" panose="020B080603090205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50" name="文本框 10"/>
            <p:cNvSpPr txBox="1"/>
            <p:nvPr/>
          </p:nvSpPr>
          <p:spPr>
            <a:xfrm>
              <a:off x="2393075" y="1952311"/>
              <a:ext cx="1066799" cy="9168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9170"/>
              <a:r>
                <a:rPr lang="en-US" altLang="zh-CN" sz="3733" dirty="0">
                  <a:solidFill>
                    <a:prstClr val="white"/>
                  </a:solidFill>
                  <a:latin typeface="Impact" panose="020B0806030902050204" pitchFamily="34" charset="0"/>
                  <a:ea typeface="宋体" panose="02010600030101010101" pitchFamily="2" charset="-122"/>
                </a:rPr>
                <a:t>02</a:t>
              </a:r>
              <a:endParaRPr lang="zh-CN" altLang="en-US" sz="3733" dirty="0">
                <a:solidFill>
                  <a:prstClr val="white"/>
                </a:solidFill>
                <a:latin typeface="Impact" panose="020B0806030902050204" pitchFamily="34" charset="0"/>
                <a:ea typeface="宋体" panose="02010600030101010101" pitchFamily="2" charset="-122"/>
              </a:endParaRPr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3119672" y="3734779"/>
            <a:ext cx="1192345" cy="666786"/>
            <a:chOff x="2215144" y="3018134"/>
            <a:chExt cx="1244730" cy="916848"/>
          </a:xfrm>
        </p:grpSpPr>
        <p:sp>
          <p:nvSpPr>
            <p:cNvPr id="52" name="平行四边形 51"/>
            <p:cNvSpPr/>
            <p:nvPr/>
          </p:nvSpPr>
          <p:spPr>
            <a:xfrm>
              <a:off x="2215144" y="3084852"/>
              <a:ext cx="1120898" cy="842781"/>
            </a:xfrm>
            <a:prstGeom prst="parallelogram">
              <a:avLst>
                <a:gd name="adj" fmla="val 48207"/>
              </a:avLst>
            </a:prstGeom>
            <a:solidFill>
              <a:srgbClr val="44AD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1867">
                <a:solidFill>
                  <a:prstClr val="white"/>
                </a:solidFill>
                <a:latin typeface="Impact" panose="020B080603090205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53" name="文本框 11"/>
            <p:cNvSpPr txBox="1"/>
            <p:nvPr/>
          </p:nvSpPr>
          <p:spPr>
            <a:xfrm>
              <a:off x="2393075" y="3018134"/>
              <a:ext cx="1066799" cy="9168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9170"/>
              <a:r>
                <a:rPr lang="en-US" altLang="zh-CN" sz="3733" dirty="0">
                  <a:solidFill>
                    <a:prstClr val="white"/>
                  </a:solidFill>
                  <a:latin typeface="Impact" panose="020B0806030902050204" pitchFamily="34" charset="0"/>
                  <a:ea typeface="宋体" panose="02010600030101010101" pitchFamily="2" charset="-122"/>
                </a:rPr>
                <a:t>03</a:t>
              </a:r>
              <a:endParaRPr lang="zh-CN" altLang="en-US" sz="3733" dirty="0">
                <a:solidFill>
                  <a:prstClr val="white"/>
                </a:solidFill>
                <a:latin typeface="Impact" panose="020B0806030902050204" pitchFamily="34" charset="0"/>
                <a:ea typeface="宋体" panose="02010600030101010101" pitchFamily="2" charset="-122"/>
              </a:endParaRPr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3119672" y="4644765"/>
            <a:ext cx="1192345" cy="677512"/>
            <a:chOff x="2215144" y="4047039"/>
            <a:chExt cx="1244730" cy="931598"/>
          </a:xfrm>
        </p:grpSpPr>
        <p:sp>
          <p:nvSpPr>
            <p:cNvPr id="55" name="平行四边形 54"/>
            <p:cNvSpPr/>
            <p:nvPr/>
          </p:nvSpPr>
          <p:spPr>
            <a:xfrm>
              <a:off x="2215144" y="4135856"/>
              <a:ext cx="1120898" cy="842781"/>
            </a:xfrm>
            <a:prstGeom prst="parallelogram">
              <a:avLst>
                <a:gd name="adj" fmla="val 48207"/>
              </a:avLst>
            </a:prstGeom>
            <a:solidFill>
              <a:srgbClr val="44AD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1867">
                <a:solidFill>
                  <a:prstClr val="white"/>
                </a:solidFill>
                <a:latin typeface="Impact" panose="020B080603090205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56" name="文本框 12"/>
            <p:cNvSpPr txBox="1"/>
            <p:nvPr/>
          </p:nvSpPr>
          <p:spPr>
            <a:xfrm>
              <a:off x="2393075" y="4047039"/>
              <a:ext cx="1066799" cy="9168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9170"/>
              <a:r>
                <a:rPr lang="en-US" altLang="zh-CN" sz="3733" dirty="0">
                  <a:solidFill>
                    <a:prstClr val="white"/>
                  </a:solidFill>
                  <a:latin typeface="Impact" panose="020B0806030902050204" pitchFamily="34" charset="0"/>
                  <a:ea typeface="宋体" panose="02010600030101010101" pitchFamily="2" charset="-122"/>
                </a:rPr>
                <a:t>04</a:t>
              </a:r>
              <a:endParaRPr lang="zh-CN" altLang="en-US" sz="3733" dirty="0">
                <a:solidFill>
                  <a:prstClr val="white"/>
                </a:solidFill>
                <a:latin typeface="Impact" panose="020B0806030902050204" pitchFamily="34" charset="0"/>
                <a:ea typeface="宋体" panose="02010600030101010101" pitchFamily="2" charset="-122"/>
              </a:endParaRPr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4025341" y="1910578"/>
            <a:ext cx="5143000" cy="612920"/>
            <a:chOff x="4315150" y="953426"/>
            <a:chExt cx="3857250" cy="540057"/>
          </a:xfrm>
        </p:grpSpPr>
        <p:sp>
          <p:nvSpPr>
            <p:cNvPr id="61" name="矩形 60"/>
            <p:cNvSpPr/>
            <p:nvPr/>
          </p:nvSpPr>
          <p:spPr>
            <a:xfrm>
              <a:off x="4841196" y="1036090"/>
              <a:ext cx="2827147" cy="406783"/>
            </a:xfrm>
            <a:prstGeom prst="rect">
              <a:avLst/>
            </a:prstGeom>
            <a:ln w="15875">
              <a:noFill/>
            </a:ln>
          </p:spPr>
          <p:txBody>
            <a:bodyPr wrap="square" lIns="91440" tIns="45720" rIns="91440" bIns="45720">
              <a:spAutoFit/>
            </a:bodyPr>
            <a:lstStyle/>
            <a:p>
              <a:pPr defTabSz="1219170"/>
              <a:r>
                <a:rPr lang="zh-CN" altLang="en-US" sz="24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</a:t>
              </a:r>
              <a:r>
                <a:rPr lang="zh-CN" altLang="en-US" sz="2400" b="1" dirty="0" smtClean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内容</a:t>
              </a:r>
              <a:r>
                <a:rPr lang="zh-CN" altLang="en-US" sz="24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概述</a:t>
              </a:r>
              <a:endParaRPr lang="en-GB" altLang="zh-CN" sz="2400" b="1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2" name="平行四边形 61"/>
            <p:cNvSpPr/>
            <p:nvPr/>
          </p:nvSpPr>
          <p:spPr>
            <a:xfrm>
              <a:off x="4315150" y="953426"/>
              <a:ext cx="3857250" cy="540057"/>
            </a:xfrm>
            <a:prstGeom prst="parallelogram">
              <a:avLst>
                <a:gd name="adj" fmla="val 48207"/>
              </a:avLst>
            </a:prstGeom>
            <a:noFill/>
            <a:ln w="15875">
              <a:solidFill>
                <a:srgbClr val="44ADC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defTabSz="1219170"/>
              <a:endParaRPr lang="zh-CN" altLang="en-US" sz="2133" b="1">
                <a:solidFill>
                  <a:prstClr val="black">
                    <a:lumMod val="75000"/>
                    <a:lumOff val="25000"/>
                  </a:prstClr>
                </a:solidFill>
                <a:latin typeface="Calibri"/>
                <a:ea typeface="宋体" panose="02010600030101010101" pitchFamily="2" charset="-122"/>
              </a:endParaRPr>
            </a:p>
          </p:txBody>
        </p:sp>
      </p:grpSp>
      <p:grpSp>
        <p:nvGrpSpPr>
          <p:cNvPr id="63" name="组合 62"/>
          <p:cNvGrpSpPr/>
          <p:nvPr/>
        </p:nvGrpSpPr>
        <p:grpSpPr>
          <a:xfrm>
            <a:off x="4025341" y="2836116"/>
            <a:ext cx="5143000" cy="612920"/>
            <a:chOff x="4315150" y="1647579"/>
            <a:chExt cx="3857250" cy="540057"/>
          </a:xfrm>
        </p:grpSpPr>
        <p:sp>
          <p:nvSpPr>
            <p:cNvPr id="64" name="矩形 63"/>
            <p:cNvSpPr/>
            <p:nvPr/>
          </p:nvSpPr>
          <p:spPr>
            <a:xfrm>
              <a:off x="4841196" y="1730243"/>
              <a:ext cx="2827147" cy="406783"/>
            </a:xfrm>
            <a:prstGeom prst="rect">
              <a:avLst/>
            </a:prstGeom>
            <a:ln w="15875">
              <a:noFill/>
            </a:ln>
          </p:spPr>
          <p:txBody>
            <a:bodyPr wrap="square" lIns="91440" tIns="45720" rIns="91440" bIns="45720">
              <a:spAutoFit/>
            </a:bodyPr>
            <a:lstStyle/>
            <a:p>
              <a:pPr defTabSz="1219170"/>
              <a:r>
                <a:rPr lang="zh-CN" altLang="en-US" sz="24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</a:t>
              </a:r>
              <a:r>
                <a:rPr lang="zh-CN" altLang="en-US" sz="2400" b="1" dirty="0" smtClean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完成</a:t>
              </a:r>
              <a:r>
                <a:rPr lang="zh-CN" altLang="en-US" sz="24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具体情况</a:t>
              </a:r>
              <a:endParaRPr lang="en-GB" altLang="zh-CN" sz="2400" b="1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5" name="平行四边形 64"/>
            <p:cNvSpPr/>
            <p:nvPr/>
          </p:nvSpPr>
          <p:spPr>
            <a:xfrm>
              <a:off x="4315150" y="1647579"/>
              <a:ext cx="3857250" cy="540057"/>
            </a:xfrm>
            <a:prstGeom prst="parallelogram">
              <a:avLst>
                <a:gd name="adj" fmla="val 48207"/>
              </a:avLst>
            </a:prstGeom>
            <a:noFill/>
            <a:ln w="15875">
              <a:solidFill>
                <a:srgbClr val="44ADC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defTabSz="1219170"/>
              <a:endParaRPr lang="zh-CN" altLang="en-US" sz="2133" b="1">
                <a:solidFill>
                  <a:prstClr val="black">
                    <a:lumMod val="75000"/>
                    <a:lumOff val="25000"/>
                  </a:prstClr>
                </a:solidFill>
                <a:latin typeface="Calibri"/>
                <a:ea typeface="宋体" panose="02010600030101010101" pitchFamily="2" charset="-122"/>
              </a:endParaRPr>
            </a:p>
          </p:txBody>
        </p:sp>
      </p:grpSp>
      <p:grpSp>
        <p:nvGrpSpPr>
          <p:cNvPr id="66" name="组合 65"/>
          <p:cNvGrpSpPr/>
          <p:nvPr/>
        </p:nvGrpSpPr>
        <p:grpSpPr>
          <a:xfrm>
            <a:off x="4025341" y="3761653"/>
            <a:ext cx="5143000" cy="612920"/>
            <a:chOff x="4315150" y="2341731"/>
            <a:chExt cx="3857250" cy="540057"/>
          </a:xfrm>
        </p:grpSpPr>
        <p:sp>
          <p:nvSpPr>
            <p:cNvPr id="67" name="矩形 66"/>
            <p:cNvSpPr/>
            <p:nvPr/>
          </p:nvSpPr>
          <p:spPr>
            <a:xfrm>
              <a:off x="4841197" y="2424395"/>
              <a:ext cx="2827146" cy="406783"/>
            </a:xfrm>
            <a:prstGeom prst="rect">
              <a:avLst/>
            </a:prstGeom>
            <a:ln w="15875">
              <a:noFill/>
            </a:ln>
          </p:spPr>
          <p:txBody>
            <a:bodyPr wrap="square" lIns="91440" tIns="45720" rIns="91440" bIns="45720">
              <a:spAutoFit/>
            </a:bodyPr>
            <a:lstStyle/>
            <a:p>
              <a:pPr defTabSz="1219170"/>
              <a:r>
                <a:rPr lang="zh-CN" altLang="en-US" sz="2400" b="1" dirty="0" smtClean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</a:t>
              </a:r>
              <a:r>
                <a:rPr lang="zh-CN" altLang="en-US" sz="24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详细展示</a:t>
              </a:r>
              <a:endParaRPr lang="en-GB" altLang="zh-CN" sz="2400" b="1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8" name="平行四边形 67"/>
            <p:cNvSpPr/>
            <p:nvPr/>
          </p:nvSpPr>
          <p:spPr>
            <a:xfrm>
              <a:off x="4315150" y="2341731"/>
              <a:ext cx="3857250" cy="540057"/>
            </a:xfrm>
            <a:prstGeom prst="parallelogram">
              <a:avLst>
                <a:gd name="adj" fmla="val 48207"/>
              </a:avLst>
            </a:prstGeom>
            <a:noFill/>
            <a:ln w="15875">
              <a:solidFill>
                <a:srgbClr val="44ADC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defTabSz="1219170"/>
              <a:endParaRPr lang="zh-CN" altLang="en-US" sz="2133" b="1">
                <a:solidFill>
                  <a:prstClr val="black">
                    <a:lumMod val="75000"/>
                    <a:lumOff val="25000"/>
                  </a:prstClr>
                </a:solidFill>
                <a:latin typeface="Calibri"/>
                <a:ea typeface="宋体" panose="02010600030101010101" pitchFamily="2" charset="-122"/>
              </a:endParaRPr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4025341" y="4687191"/>
            <a:ext cx="5143000" cy="612920"/>
            <a:chOff x="4315150" y="3035884"/>
            <a:chExt cx="3857250" cy="540057"/>
          </a:xfrm>
        </p:grpSpPr>
        <p:sp>
          <p:nvSpPr>
            <p:cNvPr id="70" name="矩形 69"/>
            <p:cNvSpPr/>
            <p:nvPr/>
          </p:nvSpPr>
          <p:spPr>
            <a:xfrm>
              <a:off x="4841196" y="3118548"/>
              <a:ext cx="2827147" cy="406783"/>
            </a:xfrm>
            <a:prstGeom prst="rect">
              <a:avLst/>
            </a:prstGeom>
            <a:ln w="15875">
              <a:noFill/>
            </a:ln>
          </p:spPr>
          <p:txBody>
            <a:bodyPr wrap="square" lIns="91440" tIns="45720" rIns="91440" bIns="45720">
              <a:spAutoFit/>
            </a:bodyPr>
            <a:lstStyle/>
            <a:p>
              <a:pPr defTabSz="1219170"/>
              <a:r>
                <a:rPr lang="zh-CN" altLang="en-US" sz="24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工作存在不足之处</a:t>
              </a:r>
              <a:endParaRPr lang="en-GB" altLang="zh-CN" sz="2400" b="1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1" name="平行四边形 70"/>
            <p:cNvSpPr/>
            <p:nvPr/>
          </p:nvSpPr>
          <p:spPr>
            <a:xfrm>
              <a:off x="4315150" y="3035884"/>
              <a:ext cx="3857250" cy="540057"/>
            </a:xfrm>
            <a:prstGeom prst="parallelogram">
              <a:avLst>
                <a:gd name="adj" fmla="val 48207"/>
              </a:avLst>
            </a:prstGeom>
            <a:noFill/>
            <a:ln w="15875">
              <a:solidFill>
                <a:srgbClr val="44ADC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defTabSz="1219170"/>
              <a:endParaRPr lang="zh-CN" altLang="en-US" sz="2133" b="1">
                <a:solidFill>
                  <a:prstClr val="black">
                    <a:lumMod val="75000"/>
                    <a:lumOff val="25000"/>
                  </a:prstClr>
                </a:solidFill>
                <a:latin typeface="Calibri"/>
                <a:ea typeface="宋体" panose="02010600030101010101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39336563"/>
      </p:ext>
    </p:extLst>
  </p:cSld>
  <p:clrMapOvr>
    <a:masterClrMapping/>
  </p:clrMapOvr>
  <p:transition spd="slow" advTm="0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00"/>
                            </p:stCondLst>
                            <p:childTnLst>
                              <p:par>
                                <p:cTn id="4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组合 41"/>
          <p:cNvGrpSpPr/>
          <p:nvPr/>
        </p:nvGrpSpPr>
        <p:grpSpPr>
          <a:xfrm>
            <a:off x="0" y="2202440"/>
            <a:ext cx="12192000" cy="2419703"/>
            <a:chOff x="170694" y="177982"/>
            <a:chExt cx="3936004" cy="781165"/>
          </a:xfrm>
        </p:grpSpPr>
        <p:sp>
          <p:nvSpPr>
            <p:cNvPr id="44" name="等腰三角形 43"/>
            <p:cNvSpPr/>
            <p:nvPr/>
          </p:nvSpPr>
          <p:spPr>
            <a:xfrm>
              <a:off x="1233863" y="177982"/>
              <a:ext cx="355284" cy="356514"/>
            </a:xfrm>
            <a:prstGeom prst="triangle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70"/>
              <a:endParaRPr lang="zh-CN" altLang="en-US" sz="2400">
                <a:solidFill>
                  <a:prstClr val="white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45" name="等腰三角形 44"/>
            <p:cNvSpPr/>
            <p:nvPr/>
          </p:nvSpPr>
          <p:spPr>
            <a:xfrm flipV="1">
              <a:off x="200258" y="602633"/>
              <a:ext cx="355284" cy="356514"/>
            </a:xfrm>
            <a:prstGeom prst="triangle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70"/>
              <a:endParaRPr lang="zh-CN" altLang="en-US" sz="2400">
                <a:solidFill>
                  <a:prstClr val="white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46" name="矩形 45"/>
            <p:cNvSpPr/>
            <p:nvPr/>
          </p:nvSpPr>
          <p:spPr>
            <a:xfrm>
              <a:off x="170694" y="261768"/>
              <a:ext cx="3936004" cy="61198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70"/>
              <a:endParaRPr lang="zh-CN" altLang="en-US" sz="2400">
                <a:solidFill>
                  <a:prstClr val="white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47" name="平行四边形 46"/>
            <p:cNvSpPr/>
            <p:nvPr/>
          </p:nvSpPr>
          <p:spPr>
            <a:xfrm>
              <a:off x="376965" y="178257"/>
              <a:ext cx="1036076" cy="779005"/>
            </a:xfrm>
            <a:prstGeom prst="parallelogram">
              <a:avLst>
                <a:gd name="adj" fmla="val 48207"/>
              </a:avLst>
            </a:prstGeom>
            <a:solidFill>
              <a:srgbClr val="44AD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70"/>
              <a:endParaRPr lang="zh-CN" altLang="en-US" sz="2400">
                <a:solidFill>
                  <a:prstClr val="white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48" name="文本框 6"/>
            <p:cNvSpPr txBox="1"/>
            <p:nvPr/>
          </p:nvSpPr>
          <p:spPr>
            <a:xfrm>
              <a:off x="650907" y="284178"/>
              <a:ext cx="569115" cy="559693"/>
            </a:xfrm>
            <a:prstGeom prst="rect">
              <a:avLst/>
            </a:prstGeom>
            <a:noFill/>
          </p:spPr>
          <p:txBody>
            <a:bodyPr wrap="square" lIns="91440" tIns="45720" rIns="91440" bIns="45720" rtlCol="0">
              <a:spAutoFit/>
            </a:bodyPr>
            <a:lstStyle/>
            <a:p>
              <a:pPr defTabSz="1219170"/>
              <a:r>
                <a:rPr lang="en-US" altLang="zh-CN" sz="10666" dirty="0">
                  <a:solidFill>
                    <a:prstClr val="white">
                      <a:lumMod val="95000"/>
                    </a:prstClr>
                  </a:solidFill>
                  <a:latin typeface="Impact" panose="020B0806030902050204" pitchFamily="34" charset="0"/>
                  <a:ea typeface="宋体" panose="02010600030101010101" pitchFamily="2" charset="-122"/>
                </a:rPr>
                <a:t>01</a:t>
              </a:r>
              <a:endParaRPr lang="zh-CN" altLang="en-US" sz="10666" dirty="0">
                <a:solidFill>
                  <a:prstClr val="white">
                    <a:lumMod val="95000"/>
                  </a:prstClr>
                </a:solidFill>
                <a:latin typeface="Impact" panose="020B080603090205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49" name="TextBox 48"/>
          <p:cNvSpPr txBox="1"/>
          <p:nvPr/>
        </p:nvSpPr>
        <p:spPr>
          <a:xfrm>
            <a:off x="3970635" y="2729027"/>
            <a:ext cx="6733877" cy="830999"/>
          </a:xfrm>
          <a:prstGeom prst="rect">
            <a:avLst/>
          </a:prstGeom>
          <a:noFill/>
        </p:spPr>
        <p:txBody>
          <a:bodyPr wrap="square" lIns="91445" tIns="45721" rIns="91445" bIns="45721" rtlCol="0">
            <a:spAutoFit/>
          </a:bodyPr>
          <a:lstStyle/>
          <a:p>
            <a:pPr defTabSz="1219170"/>
            <a:r>
              <a:rPr lang="zh-CN" altLang="en-US" sz="4800" b="1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</a:t>
            </a:r>
            <a:r>
              <a:rPr lang="zh-CN" altLang="en-US" sz="48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</a:t>
            </a:r>
            <a:r>
              <a:rPr lang="zh-CN" altLang="en-US" sz="4800" b="1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概述</a:t>
            </a:r>
            <a:endParaRPr lang="en-GB" altLang="zh-CN" sz="4800" b="1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80190998"/>
      </p:ext>
    </p:extLst>
  </p:cSld>
  <p:clrMapOvr>
    <a:masterClrMapping/>
  </p:clrMapOvr>
  <p:transition spd="slow" advTm="0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8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animScale>
                                      <p:cBhvr>
                                        <p:cTn id="14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15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16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17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  <p:bldP spid="49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组合 149"/>
          <p:cNvGrpSpPr/>
          <p:nvPr/>
        </p:nvGrpSpPr>
        <p:grpSpPr>
          <a:xfrm>
            <a:off x="568443" y="493533"/>
            <a:ext cx="2042164" cy="420564"/>
            <a:chOff x="568442" y="319364"/>
            <a:chExt cx="2042166" cy="420565"/>
          </a:xfrm>
        </p:grpSpPr>
        <p:sp>
          <p:nvSpPr>
            <p:cNvPr id="151" name="文本框 23"/>
            <p:cNvSpPr txBox="1"/>
            <p:nvPr/>
          </p:nvSpPr>
          <p:spPr>
            <a:xfrm>
              <a:off x="665958" y="319364"/>
              <a:ext cx="1909498" cy="4205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2133" dirty="0" smtClean="0">
                  <a:solidFill>
                    <a:srgbClr val="089CB0"/>
                  </a:solidFill>
                  <a:latin typeface="微软雅黑"/>
                  <a:ea typeface="微软雅黑"/>
                </a:rPr>
                <a:t>项目实施过程</a:t>
              </a:r>
              <a:r>
                <a:rPr kumimoji="0" lang="zh-CN" altLang="en-US" sz="2133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89CB0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rPr>
                <a:t> </a:t>
              </a:r>
              <a:endParaRPr kumimoji="0" lang="zh-CN" altLang="en-US" sz="2133" b="0" i="0" u="none" strike="noStrike" kern="1200" cap="none" spc="0" normalizeH="0" baseline="0" noProof="0" dirty="0">
                <a:ln>
                  <a:noFill/>
                </a:ln>
                <a:solidFill>
                  <a:srgbClr val="089CB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  <p:sp>
          <p:nvSpPr>
            <p:cNvPr id="152" name="等腰三角形 151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67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  <p:sp>
          <p:nvSpPr>
            <p:cNvPr id="153" name="文本框 23"/>
            <p:cNvSpPr txBox="1"/>
            <p:nvPr/>
          </p:nvSpPr>
          <p:spPr>
            <a:xfrm>
              <a:off x="2323350" y="429775"/>
              <a:ext cx="287258" cy="2974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333" b="0" i="0" u="none" strike="noStrike" kern="1200" cap="none" spc="0" normalizeH="0" baseline="0" noProof="0" dirty="0">
                  <a:ln>
                    <a:noFill/>
                  </a:ln>
                  <a:solidFill>
                    <a:srgbClr val="7F7F7F">
                      <a:lumMod val="60000"/>
                      <a:lumOff val="40000"/>
                    </a:srgbClr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rPr>
                <a:t>  </a:t>
              </a:r>
              <a:endPara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srgbClr val="7F7F7F">
                    <a:lumMod val="60000"/>
                    <a:lumOff val="40000"/>
                  </a:srgb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</p:grpSp>
      <p:sp>
        <p:nvSpPr>
          <p:cNvPr id="154" name="圆角矩形 153"/>
          <p:cNvSpPr/>
          <p:nvPr/>
        </p:nvSpPr>
        <p:spPr>
          <a:xfrm>
            <a:off x="534650" y="1133537"/>
            <a:ext cx="11122703" cy="36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innerShdw blurRad="38100" dist="12700" dir="16200000">
              <a:prstClr val="black">
                <a:alpha val="3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67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cxnSp>
        <p:nvCxnSpPr>
          <p:cNvPr id="38" name="直接连接符 37"/>
          <p:cNvCxnSpPr/>
          <p:nvPr/>
        </p:nvCxnSpPr>
        <p:spPr>
          <a:xfrm>
            <a:off x="648519" y="4383705"/>
            <a:ext cx="10736827" cy="0"/>
          </a:xfrm>
          <a:prstGeom prst="line">
            <a:avLst/>
          </a:prstGeom>
          <a:ln w="12700">
            <a:solidFill>
              <a:schemeClr val="tx1"/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9" name="组合 38"/>
          <p:cNvGrpSpPr/>
          <p:nvPr/>
        </p:nvGrpSpPr>
        <p:grpSpPr>
          <a:xfrm>
            <a:off x="830989" y="4782758"/>
            <a:ext cx="10454955" cy="1523881"/>
            <a:chOff x="689917" y="3167970"/>
            <a:chExt cx="7841216" cy="1142911"/>
          </a:xfrm>
        </p:grpSpPr>
        <p:sp>
          <p:nvSpPr>
            <p:cNvPr id="40" name="文本框 7"/>
            <p:cNvSpPr txBox="1"/>
            <p:nvPr/>
          </p:nvSpPr>
          <p:spPr>
            <a:xfrm>
              <a:off x="689917" y="3167970"/>
              <a:ext cx="1945974" cy="804259"/>
            </a:xfrm>
            <a:prstGeom prst="rect">
              <a:avLst/>
            </a:prstGeom>
            <a:noFill/>
          </p:spPr>
          <p:txBody>
            <a:bodyPr wrap="square" lIns="91440" tIns="45720" rIns="91440" bIns="45720" rtlCol="0">
              <a:spAutoFit/>
            </a:bodyPr>
            <a:lstStyle/>
            <a:p>
              <a:pPr marL="0" marR="0" lvl="0" indent="0" algn="ctr" defTabSz="914377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67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/>
                  <a:cs typeface="+mn-cs"/>
                </a:rPr>
                <a:t>需求分析</a:t>
              </a:r>
            </a:p>
            <a:p>
              <a:pPr marL="0" marR="0" lvl="0" indent="0" algn="ctr" defTabSz="914377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467" dirty="0" smtClean="0">
                  <a:solidFill>
                    <a:srgbClr val="7F7F7F"/>
                  </a:solidFill>
                  <a:latin typeface="微软雅黑" panose="020B0503020204020204" pitchFamily="34" charset="-122"/>
                  <a:ea typeface="微软雅黑"/>
                </a:rPr>
                <a:t>通过对系统每个角色进行分析，确定每一个角色的用例，进而确定系统要做什么。</a:t>
              </a:r>
              <a:endParaRPr kumimoji="0" lang="en-US" altLang="zh-CN" sz="1467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/>
                <a:cs typeface="+mn-cs"/>
              </a:endParaRPr>
            </a:p>
          </p:txBody>
        </p:sp>
        <p:sp>
          <p:nvSpPr>
            <p:cNvPr id="41" name="文本框 8"/>
            <p:cNvSpPr txBox="1"/>
            <p:nvPr/>
          </p:nvSpPr>
          <p:spPr>
            <a:xfrm>
              <a:off x="2654998" y="3167971"/>
              <a:ext cx="1945974" cy="973584"/>
            </a:xfrm>
            <a:prstGeom prst="rect">
              <a:avLst/>
            </a:prstGeom>
            <a:noFill/>
          </p:spPr>
          <p:txBody>
            <a:bodyPr wrap="square" lIns="91440" tIns="45720" rIns="91440" bIns="45720" rtlCol="0">
              <a:spAutoFit/>
            </a:bodyPr>
            <a:lstStyle/>
            <a:p>
              <a:pPr marL="0" marR="0" lvl="0" indent="0" algn="ctr" defTabSz="914377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67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/>
                  <a:cs typeface="+mn-cs"/>
                </a:rPr>
                <a:t>设计与编码实现</a:t>
              </a:r>
              <a:endParaRPr kumimoji="0" lang="en-US" altLang="zh-CN" sz="1467" b="0" i="0" u="none" strike="noStrike" kern="1200" cap="none" spc="0" normalizeH="0" baseline="0" noProof="0" dirty="0" smtClean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/>
                <a:cs typeface="+mn-cs"/>
              </a:endParaRPr>
            </a:p>
            <a:p>
              <a:pPr marL="0" marR="0" lvl="0" indent="0" algn="ctr" defTabSz="914377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467" dirty="0" smtClean="0">
                  <a:solidFill>
                    <a:srgbClr val="7F7F7F"/>
                  </a:solidFill>
                  <a:latin typeface="微软雅黑" panose="020B0503020204020204" pitchFamily="34" charset="-122"/>
                  <a:ea typeface="微软雅黑"/>
                </a:rPr>
                <a:t>搭建</a:t>
              </a:r>
              <a:r>
                <a:rPr lang="en-US" altLang="zh-CN" sz="1467" dirty="0" smtClean="0">
                  <a:solidFill>
                    <a:srgbClr val="7F7F7F"/>
                  </a:solidFill>
                  <a:latin typeface="微软雅黑" panose="020B0503020204020204" pitchFamily="34" charset="-122"/>
                  <a:ea typeface="微软雅黑"/>
                </a:rPr>
                <a:t>Spring Boot</a:t>
              </a:r>
              <a:r>
                <a:rPr lang="zh-CN" altLang="en-US" sz="1467" dirty="0" smtClean="0">
                  <a:solidFill>
                    <a:srgbClr val="7F7F7F"/>
                  </a:solidFill>
                  <a:latin typeface="微软雅黑" panose="020B0503020204020204" pitchFamily="34" charset="-122"/>
                  <a:ea typeface="微软雅黑"/>
                </a:rPr>
                <a:t>框架</a:t>
              </a:r>
              <a:r>
                <a:rPr lang="en-US" altLang="zh-CN" sz="1467" dirty="0" smtClean="0">
                  <a:solidFill>
                    <a:srgbClr val="7F7F7F"/>
                  </a:solidFill>
                  <a:latin typeface="微软雅黑" panose="020B0503020204020204" pitchFamily="34" charset="-122"/>
                  <a:ea typeface="微软雅黑"/>
                </a:rPr>
                <a:t>+ SHIRO+ THYMLEAF</a:t>
              </a:r>
              <a:r>
                <a:rPr lang="zh-CN" altLang="en-US" sz="1467" dirty="0" smtClean="0">
                  <a:solidFill>
                    <a:srgbClr val="7F7F7F"/>
                  </a:solidFill>
                  <a:latin typeface="微软雅黑" panose="020B0503020204020204" pitchFamily="34" charset="-122"/>
                  <a:ea typeface="微软雅黑"/>
                </a:rPr>
                <a:t>模板引擎，并完成编码和部分接口、函数的单元测试。</a:t>
              </a:r>
              <a:endParaRPr kumimoji="0" lang="en-US" altLang="zh-CN" sz="1467" b="0" i="0" u="none" strike="noStrike" kern="1200" cap="none" spc="0" normalizeH="0" baseline="0" noProof="0" dirty="0" smtClean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/>
                <a:cs typeface="+mn-cs"/>
              </a:endParaRPr>
            </a:p>
          </p:txBody>
        </p:sp>
        <p:sp>
          <p:nvSpPr>
            <p:cNvPr id="42" name="文本框 9"/>
            <p:cNvSpPr txBox="1"/>
            <p:nvPr/>
          </p:nvSpPr>
          <p:spPr>
            <a:xfrm>
              <a:off x="4620079" y="3167971"/>
              <a:ext cx="1945974" cy="1142910"/>
            </a:xfrm>
            <a:prstGeom prst="rect">
              <a:avLst/>
            </a:prstGeom>
            <a:noFill/>
          </p:spPr>
          <p:txBody>
            <a:bodyPr wrap="square" lIns="91440" tIns="45720" rIns="91440" bIns="45720" rtlCol="0">
              <a:spAutoFit/>
            </a:bodyPr>
            <a:lstStyle/>
            <a:p>
              <a:pPr marL="0" marR="0" lvl="0" indent="0" algn="ctr" defTabSz="914377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67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7F7F7F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/>
                  <a:cs typeface="+mn-cs"/>
                </a:rPr>
                <a:t>测试</a:t>
              </a:r>
              <a:endParaRPr kumimoji="0" lang="en-US" altLang="zh-CN" sz="1467" b="0" i="0" u="none" strike="noStrike" kern="1200" cap="none" spc="0" normalizeH="0" baseline="0" noProof="0" dirty="0" smtClean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/>
                <a:cs typeface="+mn-cs"/>
              </a:endParaRPr>
            </a:p>
            <a:p>
              <a:pPr marL="0" marR="0" lvl="0" indent="0" algn="ctr" defTabSz="914377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467" dirty="0" smtClean="0">
                  <a:solidFill>
                    <a:srgbClr val="7F7F7F"/>
                  </a:solidFill>
                  <a:latin typeface="微软雅黑" panose="020B0503020204020204" pitchFamily="34" charset="-122"/>
                  <a:ea typeface="微软雅黑"/>
                </a:rPr>
                <a:t>包括第二步的单元测试，我们在上线之前对系统的所有模块进行集成测试。并在软件测试中测试了非功能性需求（压力测试）。</a:t>
              </a:r>
              <a:endParaRPr kumimoji="0" lang="en-US" altLang="zh-CN" sz="1467" b="0" i="0" u="none" strike="noStrike" kern="1200" cap="none" spc="0" normalizeH="0" baseline="0" noProof="0" dirty="0" smtClean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/>
                <a:cs typeface="+mn-cs"/>
              </a:endParaRPr>
            </a:p>
          </p:txBody>
        </p:sp>
        <p:sp>
          <p:nvSpPr>
            <p:cNvPr id="43" name="文本框 10"/>
            <p:cNvSpPr txBox="1"/>
            <p:nvPr/>
          </p:nvSpPr>
          <p:spPr>
            <a:xfrm>
              <a:off x="6585159" y="3167971"/>
              <a:ext cx="1945974" cy="973584"/>
            </a:xfrm>
            <a:prstGeom prst="rect">
              <a:avLst/>
            </a:prstGeom>
            <a:noFill/>
          </p:spPr>
          <p:txBody>
            <a:bodyPr wrap="square" lIns="91440" tIns="45720" rIns="91440" bIns="45720" rtlCol="0">
              <a:spAutoFit/>
            </a:bodyPr>
            <a:lstStyle/>
            <a:p>
              <a:pPr marL="0" marR="0" lvl="0" indent="0" algn="ctr" defTabSz="914377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467" dirty="0" smtClean="0">
                  <a:solidFill>
                    <a:srgbClr val="7F7F7F"/>
                  </a:solidFill>
                  <a:latin typeface="微软雅黑" panose="020B0503020204020204" pitchFamily="34" charset="-122"/>
                  <a:ea typeface="微软雅黑"/>
                </a:rPr>
                <a:t>发布上线</a:t>
              </a:r>
              <a:endParaRPr lang="en-US" altLang="zh-CN" sz="1467" dirty="0" smtClean="0">
                <a:solidFill>
                  <a:srgbClr val="7F7F7F"/>
                </a:solidFill>
                <a:latin typeface="微软雅黑" panose="020B0503020204020204" pitchFamily="34" charset="-122"/>
                <a:ea typeface="微软雅黑"/>
              </a:endParaRPr>
            </a:p>
            <a:p>
              <a:pPr marL="0" marR="0" lvl="0" indent="0" algn="ctr" defTabSz="914377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467" dirty="0" smtClean="0">
                  <a:solidFill>
                    <a:srgbClr val="7F7F7F"/>
                  </a:solidFill>
                  <a:latin typeface="微软雅黑" panose="020B0503020204020204" pitchFamily="34" charset="-122"/>
                  <a:ea typeface="微软雅黑"/>
                </a:rPr>
                <a:t>发布上线主要包括服务器的搭建（</a:t>
              </a:r>
              <a:r>
                <a:rPr lang="en-US" altLang="zh-CN" sz="1467" dirty="0" smtClean="0">
                  <a:solidFill>
                    <a:srgbClr val="7F7F7F"/>
                  </a:solidFill>
                  <a:latin typeface="微软雅黑" panose="020B0503020204020204" pitchFamily="34" charset="-122"/>
                  <a:ea typeface="微软雅黑"/>
                </a:rPr>
                <a:t>tomcat</a:t>
              </a:r>
              <a:r>
                <a:rPr lang="zh-CN" altLang="en-US" sz="1467" dirty="0" smtClean="0">
                  <a:solidFill>
                    <a:srgbClr val="7F7F7F"/>
                  </a:solidFill>
                  <a:latin typeface="微软雅黑" panose="020B0503020204020204" pitchFamily="34" charset="-122"/>
                  <a:ea typeface="微软雅黑"/>
                </a:rPr>
                <a:t>、</a:t>
              </a:r>
              <a:r>
                <a:rPr lang="en-US" altLang="zh-CN" sz="1467" dirty="0" smtClean="0">
                  <a:solidFill>
                    <a:srgbClr val="7F7F7F"/>
                  </a:solidFill>
                  <a:latin typeface="微软雅黑" panose="020B0503020204020204" pitchFamily="34" charset="-122"/>
                  <a:ea typeface="微软雅黑"/>
                </a:rPr>
                <a:t>MySQL</a:t>
              </a:r>
              <a:r>
                <a:rPr lang="zh-CN" altLang="en-US" sz="1467" dirty="0" smtClean="0">
                  <a:solidFill>
                    <a:srgbClr val="7F7F7F"/>
                  </a:solidFill>
                  <a:latin typeface="微软雅黑" panose="020B0503020204020204" pitchFamily="34" charset="-122"/>
                  <a:ea typeface="微软雅黑"/>
                </a:rPr>
                <a:t>、</a:t>
              </a:r>
              <a:r>
                <a:rPr lang="en-US" altLang="zh-CN" sz="1467" dirty="0" smtClean="0">
                  <a:solidFill>
                    <a:srgbClr val="7F7F7F"/>
                  </a:solidFill>
                  <a:latin typeface="微软雅黑" panose="020B0503020204020204" pitchFamily="34" charset="-122"/>
                  <a:ea typeface="微软雅黑"/>
                </a:rPr>
                <a:t>JDK</a:t>
              </a:r>
              <a:r>
                <a:rPr lang="zh-CN" altLang="en-US" sz="1467" dirty="0" smtClean="0">
                  <a:solidFill>
                    <a:srgbClr val="7F7F7F"/>
                  </a:solidFill>
                  <a:latin typeface="微软雅黑" panose="020B0503020204020204" pitchFamily="34" charset="-122"/>
                  <a:ea typeface="微软雅黑"/>
                </a:rPr>
                <a:t>），以及项目的打包</a:t>
              </a:r>
              <a:r>
                <a:rPr lang="en-US" altLang="zh-CN" sz="1467" dirty="0" smtClean="0">
                  <a:solidFill>
                    <a:srgbClr val="7F7F7F"/>
                  </a:solidFill>
                  <a:latin typeface="微软雅黑" panose="020B0503020204020204" pitchFamily="34" charset="-122"/>
                  <a:ea typeface="微软雅黑"/>
                </a:rPr>
                <a:t>war</a:t>
              </a:r>
              <a:r>
                <a:rPr lang="zh-CN" altLang="en-US" sz="1467" dirty="0" smtClean="0">
                  <a:solidFill>
                    <a:srgbClr val="7F7F7F"/>
                  </a:solidFill>
                  <a:latin typeface="微软雅黑" panose="020B0503020204020204" pitchFamily="34" charset="-122"/>
                  <a:ea typeface="微软雅黑"/>
                </a:rPr>
                <a:t>发布。</a:t>
              </a:r>
              <a:endParaRPr lang="en-US" altLang="zh-CN" sz="1467" dirty="0" smtClean="0">
                <a:solidFill>
                  <a:srgbClr val="7F7F7F"/>
                </a:solidFill>
                <a:latin typeface="微软雅黑" panose="020B0503020204020204" pitchFamily="34" charset="-122"/>
                <a:ea typeface="微软雅黑"/>
              </a:endParaRPr>
            </a:p>
          </p:txBody>
        </p:sp>
      </p:grpSp>
      <p:grpSp>
        <p:nvGrpSpPr>
          <p:cNvPr id="44" name="Group 22"/>
          <p:cNvGrpSpPr/>
          <p:nvPr/>
        </p:nvGrpSpPr>
        <p:grpSpPr>
          <a:xfrm>
            <a:off x="1936746" y="4155939"/>
            <a:ext cx="379399" cy="380167"/>
            <a:chOff x="2495600" y="3102417"/>
            <a:chExt cx="646764" cy="648072"/>
          </a:xfrm>
        </p:grpSpPr>
        <p:grpSp>
          <p:nvGrpSpPr>
            <p:cNvPr id="45" name="组合 79"/>
            <p:cNvGrpSpPr>
              <a:grpSpLocks/>
            </p:cNvGrpSpPr>
            <p:nvPr/>
          </p:nvGrpSpPr>
          <p:grpSpPr bwMode="auto">
            <a:xfrm>
              <a:off x="2495600" y="3102417"/>
              <a:ext cx="646764" cy="648072"/>
              <a:chOff x="6379729" y="2488774"/>
              <a:chExt cx="2513016" cy="2513016"/>
            </a:xfrm>
          </p:grpSpPr>
          <p:sp>
            <p:nvSpPr>
              <p:cNvPr id="47" name="任意多边形 82"/>
              <p:cNvSpPr/>
              <p:nvPr/>
            </p:nvSpPr>
            <p:spPr>
              <a:xfrm rot="3738964">
                <a:off x="6379729" y="2488774"/>
                <a:ext cx="2513016" cy="2513016"/>
              </a:xfrm>
              <a:custGeom>
                <a:avLst/>
                <a:gdLst>
                  <a:gd name="connsiteX0" fmla="*/ 0 w 1800200"/>
                  <a:gd name="connsiteY0" fmla="*/ 900100 h 1800200"/>
                  <a:gd name="connsiteX1" fmla="*/ 263634 w 1800200"/>
                  <a:gd name="connsiteY1" fmla="*/ 263633 h 1800200"/>
                  <a:gd name="connsiteX2" fmla="*/ 900101 w 1800200"/>
                  <a:gd name="connsiteY2" fmla="*/ 1 h 1800200"/>
                  <a:gd name="connsiteX3" fmla="*/ 1536568 w 1800200"/>
                  <a:gd name="connsiteY3" fmla="*/ 263635 h 1800200"/>
                  <a:gd name="connsiteX4" fmla="*/ 1800200 w 1800200"/>
                  <a:gd name="connsiteY4" fmla="*/ 900102 h 1800200"/>
                  <a:gd name="connsiteX5" fmla="*/ 1536567 w 1800200"/>
                  <a:gd name="connsiteY5" fmla="*/ 1536569 h 1800200"/>
                  <a:gd name="connsiteX6" fmla="*/ 900100 w 1800200"/>
                  <a:gd name="connsiteY6" fmla="*/ 1800202 h 1800200"/>
                  <a:gd name="connsiteX7" fmla="*/ 263633 w 1800200"/>
                  <a:gd name="connsiteY7" fmla="*/ 1536568 h 1800200"/>
                  <a:gd name="connsiteX8" fmla="*/ 0 w 1800200"/>
                  <a:gd name="connsiteY8" fmla="*/ 900101 h 1800200"/>
                  <a:gd name="connsiteX9" fmla="*/ 0 w 1800200"/>
                  <a:gd name="connsiteY9" fmla="*/ 900100 h 1800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00200" h="1800200">
                    <a:moveTo>
                      <a:pt x="0" y="900100"/>
                    </a:moveTo>
                    <a:cubicBezTo>
                      <a:pt x="0" y="661379"/>
                      <a:pt x="94832" y="432435"/>
                      <a:pt x="263634" y="263633"/>
                    </a:cubicBezTo>
                    <a:cubicBezTo>
                      <a:pt x="432436" y="94832"/>
                      <a:pt x="661380" y="0"/>
                      <a:pt x="900101" y="1"/>
                    </a:cubicBezTo>
                    <a:cubicBezTo>
                      <a:pt x="1138822" y="1"/>
                      <a:pt x="1367766" y="94833"/>
                      <a:pt x="1536568" y="263635"/>
                    </a:cubicBezTo>
                    <a:cubicBezTo>
                      <a:pt x="1705369" y="432437"/>
                      <a:pt x="1800201" y="661381"/>
                      <a:pt x="1800200" y="900102"/>
                    </a:cubicBezTo>
                    <a:cubicBezTo>
                      <a:pt x="1800200" y="1138823"/>
                      <a:pt x="1705368" y="1367767"/>
                      <a:pt x="1536567" y="1536569"/>
                    </a:cubicBezTo>
                    <a:cubicBezTo>
                      <a:pt x="1367765" y="1705371"/>
                      <a:pt x="1138821" y="1800202"/>
                      <a:pt x="900100" y="1800202"/>
                    </a:cubicBezTo>
                    <a:cubicBezTo>
                      <a:pt x="661379" y="1800202"/>
                      <a:pt x="432435" y="1705370"/>
                      <a:pt x="263633" y="1536568"/>
                    </a:cubicBezTo>
                    <a:cubicBezTo>
                      <a:pt x="94832" y="1367766"/>
                      <a:pt x="0" y="1138822"/>
                      <a:pt x="0" y="900101"/>
                    </a:cubicBezTo>
                    <a:lnTo>
                      <a:pt x="0" y="900100"/>
                    </a:lnTo>
                    <a:close/>
                  </a:path>
                </a:pathLst>
              </a:custGeom>
              <a:gradFill flip="none" rotWithShape="1">
                <a:gsLst>
                  <a:gs pos="17000">
                    <a:srgbClr val="FFFFFF"/>
                  </a:gs>
                  <a:gs pos="88000">
                    <a:srgbClr val="FFFFFF">
                      <a:lumMod val="72000"/>
                    </a:srgbClr>
                  </a:gs>
                </a:gsLst>
                <a:lin ang="2700000" scaled="1"/>
                <a:tileRect/>
              </a:gradFill>
              <a:ln w="25400" cap="flat" cmpd="sng" algn="ctr">
                <a:noFill/>
                <a:prstDash val="solid"/>
              </a:ln>
              <a:effectLst>
                <a:outerShdw blurRad="127000" dist="63500" dir="7380000" sx="102000" sy="102000" algn="tr" rotWithShape="0">
                  <a:prstClr val="black">
                    <a:alpha val="39000"/>
                  </a:prst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37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67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宋体"/>
                  <a:cs typeface="+mn-cs"/>
                </a:endParaRPr>
              </a:p>
            </p:txBody>
          </p:sp>
          <p:sp>
            <p:nvSpPr>
              <p:cNvPr id="48" name="任意多边形 83"/>
              <p:cNvSpPr/>
              <p:nvPr/>
            </p:nvSpPr>
            <p:spPr>
              <a:xfrm rot="16377237">
                <a:off x="6397834" y="2506880"/>
                <a:ext cx="2476803" cy="2476801"/>
              </a:xfrm>
              <a:custGeom>
                <a:avLst/>
                <a:gdLst>
                  <a:gd name="connsiteX0" fmla="*/ 0 w 1800200"/>
                  <a:gd name="connsiteY0" fmla="*/ 900100 h 1800200"/>
                  <a:gd name="connsiteX1" fmla="*/ 263634 w 1800200"/>
                  <a:gd name="connsiteY1" fmla="*/ 263633 h 1800200"/>
                  <a:gd name="connsiteX2" fmla="*/ 900101 w 1800200"/>
                  <a:gd name="connsiteY2" fmla="*/ 1 h 1800200"/>
                  <a:gd name="connsiteX3" fmla="*/ 1536568 w 1800200"/>
                  <a:gd name="connsiteY3" fmla="*/ 263635 h 1800200"/>
                  <a:gd name="connsiteX4" fmla="*/ 1800200 w 1800200"/>
                  <a:gd name="connsiteY4" fmla="*/ 900102 h 1800200"/>
                  <a:gd name="connsiteX5" fmla="*/ 1536567 w 1800200"/>
                  <a:gd name="connsiteY5" fmla="*/ 1536569 h 1800200"/>
                  <a:gd name="connsiteX6" fmla="*/ 900100 w 1800200"/>
                  <a:gd name="connsiteY6" fmla="*/ 1800202 h 1800200"/>
                  <a:gd name="connsiteX7" fmla="*/ 263633 w 1800200"/>
                  <a:gd name="connsiteY7" fmla="*/ 1536568 h 1800200"/>
                  <a:gd name="connsiteX8" fmla="*/ 0 w 1800200"/>
                  <a:gd name="connsiteY8" fmla="*/ 900101 h 1800200"/>
                  <a:gd name="connsiteX9" fmla="*/ 0 w 1800200"/>
                  <a:gd name="connsiteY9" fmla="*/ 900100 h 1800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00200" h="1800200">
                    <a:moveTo>
                      <a:pt x="0" y="900100"/>
                    </a:moveTo>
                    <a:cubicBezTo>
                      <a:pt x="0" y="661379"/>
                      <a:pt x="94832" y="432435"/>
                      <a:pt x="263634" y="263633"/>
                    </a:cubicBezTo>
                    <a:cubicBezTo>
                      <a:pt x="432436" y="94832"/>
                      <a:pt x="661380" y="0"/>
                      <a:pt x="900101" y="1"/>
                    </a:cubicBezTo>
                    <a:cubicBezTo>
                      <a:pt x="1138822" y="1"/>
                      <a:pt x="1367766" y="94833"/>
                      <a:pt x="1536568" y="263635"/>
                    </a:cubicBezTo>
                    <a:cubicBezTo>
                      <a:pt x="1705369" y="432437"/>
                      <a:pt x="1800201" y="661381"/>
                      <a:pt x="1800200" y="900102"/>
                    </a:cubicBezTo>
                    <a:cubicBezTo>
                      <a:pt x="1800200" y="1138823"/>
                      <a:pt x="1705368" y="1367767"/>
                      <a:pt x="1536567" y="1536569"/>
                    </a:cubicBezTo>
                    <a:cubicBezTo>
                      <a:pt x="1367765" y="1705371"/>
                      <a:pt x="1138821" y="1800202"/>
                      <a:pt x="900100" y="1800202"/>
                    </a:cubicBezTo>
                    <a:cubicBezTo>
                      <a:pt x="661379" y="1800202"/>
                      <a:pt x="432435" y="1705370"/>
                      <a:pt x="263633" y="1536568"/>
                    </a:cubicBezTo>
                    <a:cubicBezTo>
                      <a:pt x="94832" y="1367766"/>
                      <a:pt x="0" y="1138822"/>
                      <a:pt x="0" y="900101"/>
                    </a:cubicBezTo>
                    <a:lnTo>
                      <a:pt x="0" y="900100"/>
                    </a:lnTo>
                    <a:close/>
                  </a:path>
                </a:pathLst>
              </a:custGeom>
              <a:gradFill flip="none" rotWithShape="1">
                <a:gsLst>
                  <a:gs pos="29000">
                    <a:srgbClr val="FFFFFF"/>
                  </a:gs>
                  <a:gs pos="98000">
                    <a:srgbClr val="FFFFFF">
                      <a:lumMod val="75000"/>
                    </a:srgbClr>
                  </a:gs>
                </a:gsLst>
                <a:lin ang="2700000" scaled="1"/>
                <a:tileRect/>
              </a:gradFill>
              <a:ln w="25400" cap="flat" cmpd="sng" algn="ctr">
                <a:noFill/>
                <a:prstDash val="solid"/>
              </a:ln>
              <a:effectLst>
                <a:softEdge rad="0"/>
              </a:effec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ctr" defTabSz="91437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67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cs typeface="+mn-cs"/>
                </a:endParaRPr>
              </a:p>
            </p:txBody>
          </p:sp>
        </p:grpSp>
        <p:sp>
          <p:nvSpPr>
            <p:cNvPr id="46" name="椭圆 80"/>
            <p:cNvSpPr/>
            <p:nvPr/>
          </p:nvSpPr>
          <p:spPr bwMode="auto">
            <a:xfrm>
              <a:off x="2631544" y="3238636"/>
              <a:ext cx="374874" cy="375634"/>
            </a:xfrm>
            <a:prstGeom prst="ellipse">
              <a:avLst/>
            </a:prstGeom>
            <a:solidFill>
              <a:schemeClr val="bg2"/>
            </a:solidFill>
            <a:ln w="25400" cap="flat" cmpd="sng" algn="ctr">
              <a:noFill/>
              <a:prstDash val="solid"/>
            </a:ln>
            <a:effectLst>
              <a:innerShdw blurRad="63500" dist="25400" dir="18660000">
                <a:prstClr val="black">
                  <a:alpha val="35000"/>
                </a:prstClr>
              </a:innerShdw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37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67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1220237" y="1705309"/>
            <a:ext cx="1897415" cy="2363937"/>
            <a:chOff x="587259" y="980731"/>
            <a:chExt cx="1560384" cy="1944040"/>
          </a:xfrm>
        </p:grpSpPr>
        <p:grpSp>
          <p:nvGrpSpPr>
            <p:cNvPr id="50" name="组合 49"/>
            <p:cNvGrpSpPr/>
            <p:nvPr/>
          </p:nvGrpSpPr>
          <p:grpSpPr>
            <a:xfrm>
              <a:off x="587259" y="980731"/>
              <a:ext cx="1544387" cy="1944040"/>
              <a:chOff x="2806339" y="956606"/>
              <a:chExt cx="1215256" cy="1529737"/>
            </a:xfrm>
          </p:grpSpPr>
          <p:sp>
            <p:nvSpPr>
              <p:cNvPr id="53" name="椭圆​​ 2"/>
              <p:cNvSpPr>
                <a:spLocks noChangeArrowheads="1"/>
              </p:cNvSpPr>
              <p:nvPr/>
            </p:nvSpPr>
            <p:spPr bwMode="auto">
              <a:xfrm>
                <a:off x="2806339" y="956606"/>
                <a:ext cx="1215256" cy="1529737"/>
              </a:xfrm>
              <a:custGeom>
                <a:avLst/>
                <a:gdLst>
                  <a:gd name="T0" fmla="*/ 0 w 1944132"/>
                  <a:gd name="T1" fmla="*/ 0 h 2448272"/>
                  <a:gd name="T2" fmla="*/ 1944132 w 1944132"/>
                  <a:gd name="T3" fmla="*/ 2448272 h 2448272"/>
                </a:gdLst>
                <a:ahLst/>
                <a:cxnLst/>
                <a:rect l="T0" t="T1" r="T2" b="T3"/>
                <a:pathLst>
                  <a:path w="1944132" h="2448272">
                    <a:moveTo>
                      <a:pt x="972066" y="0"/>
                    </a:moveTo>
                    <a:cubicBezTo>
                      <a:pt x="1508923" y="0"/>
                      <a:pt x="1944132" y="435209"/>
                      <a:pt x="1944132" y="972066"/>
                    </a:cubicBezTo>
                    <a:cubicBezTo>
                      <a:pt x="1944132" y="1465344"/>
                      <a:pt x="1576711" y="1872807"/>
                      <a:pt x="1100480" y="1934684"/>
                    </a:cubicBezTo>
                    <a:lnTo>
                      <a:pt x="972066" y="2448272"/>
                    </a:lnTo>
                    <a:lnTo>
                      <a:pt x="843652" y="1934684"/>
                    </a:lnTo>
                    <a:cubicBezTo>
                      <a:pt x="367421" y="1872807"/>
                      <a:pt x="0" y="1465344"/>
                      <a:pt x="0" y="972066"/>
                    </a:cubicBezTo>
                    <a:cubicBezTo>
                      <a:pt x="0" y="435209"/>
                      <a:pt x="435209" y="0"/>
                      <a:pt x="972066" y="0"/>
                    </a:cubicBezTo>
                    <a:close/>
                  </a:path>
                </a:pathLst>
              </a:custGeom>
              <a:gradFill flip="none" rotWithShape="1">
                <a:gsLst>
                  <a:gs pos="100000">
                    <a:srgbClr val="FCFCFC"/>
                  </a:gs>
                  <a:gs pos="0">
                    <a:srgbClr val="CCCCCC"/>
                  </a:gs>
                </a:gsLst>
                <a:lin ang="7200000" scaled="0"/>
                <a:tileRect/>
              </a:gradFill>
              <a:ln w="12700">
                <a:gradFill>
                  <a:gsLst>
                    <a:gs pos="89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7200000" scaled="0"/>
                </a:gradFill>
              </a:ln>
              <a:effectLst>
                <a:outerShdw blurRad="254000" dist="127000" dir="8160000" algn="tr" rotWithShape="0">
                  <a:prstClr val="black">
                    <a:alpha val="34000"/>
                  </a:prstClr>
                </a:outerShdw>
              </a:effectLst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67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  <a:sym typeface="Arial" pitchFamily="34" charset="0"/>
                </a:endParaRPr>
              </a:p>
            </p:txBody>
          </p:sp>
          <p:sp>
            <p:nvSpPr>
              <p:cNvPr id="54" name="椭圆​​ 2"/>
              <p:cNvSpPr>
                <a:spLocks noChangeArrowheads="1"/>
              </p:cNvSpPr>
              <p:nvPr/>
            </p:nvSpPr>
            <p:spPr bwMode="auto">
              <a:xfrm>
                <a:off x="2898682" y="1072844"/>
                <a:ext cx="1030571" cy="1297260"/>
              </a:xfrm>
              <a:custGeom>
                <a:avLst/>
                <a:gdLst>
                  <a:gd name="T0" fmla="*/ 0 w 1944132"/>
                  <a:gd name="T1" fmla="*/ 0 h 2448272"/>
                  <a:gd name="T2" fmla="*/ 1944132 w 1944132"/>
                  <a:gd name="T3" fmla="*/ 2448272 h 2448272"/>
                </a:gdLst>
                <a:ahLst/>
                <a:cxnLst/>
                <a:rect l="T0" t="T1" r="T2" b="T3"/>
                <a:pathLst>
                  <a:path w="1944132" h="2448272">
                    <a:moveTo>
                      <a:pt x="972066" y="0"/>
                    </a:moveTo>
                    <a:cubicBezTo>
                      <a:pt x="1508923" y="0"/>
                      <a:pt x="1944132" y="435209"/>
                      <a:pt x="1944132" y="972066"/>
                    </a:cubicBezTo>
                    <a:cubicBezTo>
                      <a:pt x="1944132" y="1465344"/>
                      <a:pt x="1576711" y="1872807"/>
                      <a:pt x="1100480" y="1934684"/>
                    </a:cubicBezTo>
                    <a:lnTo>
                      <a:pt x="972066" y="2448272"/>
                    </a:lnTo>
                    <a:lnTo>
                      <a:pt x="843652" y="1934684"/>
                    </a:lnTo>
                    <a:cubicBezTo>
                      <a:pt x="367421" y="1872807"/>
                      <a:pt x="0" y="1465344"/>
                      <a:pt x="0" y="972066"/>
                    </a:cubicBezTo>
                    <a:cubicBezTo>
                      <a:pt x="0" y="435209"/>
                      <a:pt x="435209" y="0"/>
                      <a:pt x="972066" y="0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 w="25400" cap="flat" cmpd="sng" algn="ctr">
                <a:noFill/>
                <a:prstDash val="solid"/>
              </a:ln>
              <a:effectLst>
                <a:innerShdw blurRad="63500" dist="25400" dir="18660000">
                  <a:prstClr val="black">
                    <a:alpha val="35000"/>
                  </a:prstClr>
                </a:innerShdw>
              </a:effectLst>
              <a:extLst/>
            </p:spPr>
            <p:txBody>
              <a:bodyPr anchor="ctr"/>
              <a:lstStyle/>
              <a:p>
                <a:pPr marL="0" marR="0" lvl="0" indent="0" algn="ctr" defTabSz="91437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67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宋体" panose="02010600030101010101" pitchFamily="2" charset="-122"/>
                  <a:cs typeface="+mn-cs"/>
                  <a:sym typeface="Arial" pitchFamily="34" charset="0"/>
                </a:endParaRPr>
              </a:p>
            </p:txBody>
          </p:sp>
        </p:grpSp>
        <p:sp>
          <p:nvSpPr>
            <p:cNvPr id="51" name="TextBox 34"/>
            <p:cNvSpPr txBox="1"/>
            <p:nvPr/>
          </p:nvSpPr>
          <p:spPr>
            <a:xfrm>
              <a:off x="938481" y="1802709"/>
              <a:ext cx="1063999" cy="329040"/>
            </a:xfrm>
            <a:prstGeom prst="rect">
              <a:avLst/>
            </a:prstGeom>
            <a:noFill/>
          </p:spPr>
          <p:txBody>
            <a:bodyPr wrap="square" lIns="91440" tIns="45720" rIns="91440" bIns="45720" rtlCol="0">
              <a:spAutoFit/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2000" dirty="0" smtClean="0">
                  <a:solidFill>
                    <a:prstClr val="white"/>
                  </a:solidFill>
                  <a:latin typeface="Arial"/>
                  <a:ea typeface="微软雅黑"/>
                </a:rPr>
                <a:t>需求分析</a:t>
              </a:r>
              <a:endPara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52" name="TextBox 34"/>
            <p:cNvSpPr txBox="1"/>
            <p:nvPr/>
          </p:nvSpPr>
          <p:spPr>
            <a:xfrm>
              <a:off x="1083645" y="1388452"/>
              <a:ext cx="1063998" cy="582147"/>
            </a:xfrm>
            <a:prstGeom prst="rect">
              <a:avLst/>
            </a:prstGeom>
            <a:noFill/>
          </p:spPr>
          <p:txBody>
            <a:bodyPr wrap="square" lIns="91440" tIns="45720" rIns="91440" bIns="45720" rtlCol="0">
              <a:spAutoFit/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4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rPr>
                <a:t>01</a:t>
              </a:r>
            </a:p>
          </p:txBody>
        </p:sp>
      </p:grpSp>
      <p:grpSp>
        <p:nvGrpSpPr>
          <p:cNvPr id="55" name="Group 22"/>
          <p:cNvGrpSpPr/>
          <p:nvPr/>
        </p:nvGrpSpPr>
        <p:grpSpPr>
          <a:xfrm>
            <a:off x="4556854" y="4166099"/>
            <a:ext cx="379399" cy="380167"/>
            <a:chOff x="2495600" y="3102417"/>
            <a:chExt cx="646764" cy="648072"/>
          </a:xfrm>
        </p:grpSpPr>
        <p:grpSp>
          <p:nvGrpSpPr>
            <p:cNvPr id="56" name="组合 79"/>
            <p:cNvGrpSpPr>
              <a:grpSpLocks/>
            </p:cNvGrpSpPr>
            <p:nvPr/>
          </p:nvGrpSpPr>
          <p:grpSpPr bwMode="auto">
            <a:xfrm>
              <a:off x="2495600" y="3102417"/>
              <a:ext cx="646764" cy="648072"/>
              <a:chOff x="6379729" y="2488774"/>
              <a:chExt cx="2513016" cy="2513016"/>
            </a:xfrm>
          </p:grpSpPr>
          <p:sp>
            <p:nvSpPr>
              <p:cNvPr id="58" name="任意多边形 82"/>
              <p:cNvSpPr/>
              <p:nvPr/>
            </p:nvSpPr>
            <p:spPr>
              <a:xfrm rot="3738964">
                <a:off x="6379729" y="2488774"/>
                <a:ext cx="2513016" cy="2513016"/>
              </a:xfrm>
              <a:custGeom>
                <a:avLst/>
                <a:gdLst>
                  <a:gd name="connsiteX0" fmla="*/ 0 w 1800200"/>
                  <a:gd name="connsiteY0" fmla="*/ 900100 h 1800200"/>
                  <a:gd name="connsiteX1" fmla="*/ 263634 w 1800200"/>
                  <a:gd name="connsiteY1" fmla="*/ 263633 h 1800200"/>
                  <a:gd name="connsiteX2" fmla="*/ 900101 w 1800200"/>
                  <a:gd name="connsiteY2" fmla="*/ 1 h 1800200"/>
                  <a:gd name="connsiteX3" fmla="*/ 1536568 w 1800200"/>
                  <a:gd name="connsiteY3" fmla="*/ 263635 h 1800200"/>
                  <a:gd name="connsiteX4" fmla="*/ 1800200 w 1800200"/>
                  <a:gd name="connsiteY4" fmla="*/ 900102 h 1800200"/>
                  <a:gd name="connsiteX5" fmla="*/ 1536567 w 1800200"/>
                  <a:gd name="connsiteY5" fmla="*/ 1536569 h 1800200"/>
                  <a:gd name="connsiteX6" fmla="*/ 900100 w 1800200"/>
                  <a:gd name="connsiteY6" fmla="*/ 1800202 h 1800200"/>
                  <a:gd name="connsiteX7" fmla="*/ 263633 w 1800200"/>
                  <a:gd name="connsiteY7" fmla="*/ 1536568 h 1800200"/>
                  <a:gd name="connsiteX8" fmla="*/ 0 w 1800200"/>
                  <a:gd name="connsiteY8" fmla="*/ 900101 h 1800200"/>
                  <a:gd name="connsiteX9" fmla="*/ 0 w 1800200"/>
                  <a:gd name="connsiteY9" fmla="*/ 900100 h 1800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00200" h="1800200">
                    <a:moveTo>
                      <a:pt x="0" y="900100"/>
                    </a:moveTo>
                    <a:cubicBezTo>
                      <a:pt x="0" y="661379"/>
                      <a:pt x="94832" y="432435"/>
                      <a:pt x="263634" y="263633"/>
                    </a:cubicBezTo>
                    <a:cubicBezTo>
                      <a:pt x="432436" y="94832"/>
                      <a:pt x="661380" y="0"/>
                      <a:pt x="900101" y="1"/>
                    </a:cubicBezTo>
                    <a:cubicBezTo>
                      <a:pt x="1138822" y="1"/>
                      <a:pt x="1367766" y="94833"/>
                      <a:pt x="1536568" y="263635"/>
                    </a:cubicBezTo>
                    <a:cubicBezTo>
                      <a:pt x="1705369" y="432437"/>
                      <a:pt x="1800201" y="661381"/>
                      <a:pt x="1800200" y="900102"/>
                    </a:cubicBezTo>
                    <a:cubicBezTo>
                      <a:pt x="1800200" y="1138823"/>
                      <a:pt x="1705368" y="1367767"/>
                      <a:pt x="1536567" y="1536569"/>
                    </a:cubicBezTo>
                    <a:cubicBezTo>
                      <a:pt x="1367765" y="1705371"/>
                      <a:pt x="1138821" y="1800202"/>
                      <a:pt x="900100" y="1800202"/>
                    </a:cubicBezTo>
                    <a:cubicBezTo>
                      <a:pt x="661379" y="1800202"/>
                      <a:pt x="432435" y="1705370"/>
                      <a:pt x="263633" y="1536568"/>
                    </a:cubicBezTo>
                    <a:cubicBezTo>
                      <a:pt x="94832" y="1367766"/>
                      <a:pt x="0" y="1138822"/>
                      <a:pt x="0" y="900101"/>
                    </a:cubicBezTo>
                    <a:lnTo>
                      <a:pt x="0" y="900100"/>
                    </a:lnTo>
                    <a:close/>
                  </a:path>
                </a:pathLst>
              </a:custGeom>
              <a:gradFill flip="none" rotWithShape="1">
                <a:gsLst>
                  <a:gs pos="17000">
                    <a:srgbClr val="FFFFFF"/>
                  </a:gs>
                  <a:gs pos="88000">
                    <a:srgbClr val="FFFFFF">
                      <a:lumMod val="72000"/>
                    </a:srgbClr>
                  </a:gs>
                </a:gsLst>
                <a:lin ang="2700000" scaled="1"/>
                <a:tileRect/>
              </a:gradFill>
              <a:ln w="25400" cap="flat" cmpd="sng" algn="ctr">
                <a:noFill/>
                <a:prstDash val="solid"/>
              </a:ln>
              <a:effectLst>
                <a:outerShdw blurRad="127000" dist="63500" dir="7380000" sx="102000" sy="102000" algn="tr" rotWithShape="0">
                  <a:prstClr val="black">
                    <a:alpha val="39000"/>
                  </a:prst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37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67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宋体"/>
                  <a:cs typeface="+mn-cs"/>
                </a:endParaRPr>
              </a:p>
            </p:txBody>
          </p:sp>
          <p:sp>
            <p:nvSpPr>
              <p:cNvPr id="59" name="任意多边形 83"/>
              <p:cNvSpPr/>
              <p:nvPr/>
            </p:nvSpPr>
            <p:spPr>
              <a:xfrm rot="16377237">
                <a:off x="6397834" y="2506880"/>
                <a:ext cx="2476803" cy="2476801"/>
              </a:xfrm>
              <a:custGeom>
                <a:avLst/>
                <a:gdLst>
                  <a:gd name="connsiteX0" fmla="*/ 0 w 1800200"/>
                  <a:gd name="connsiteY0" fmla="*/ 900100 h 1800200"/>
                  <a:gd name="connsiteX1" fmla="*/ 263634 w 1800200"/>
                  <a:gd name="connsiteY1" fmla="*/ 263633 h 1800200"/>
                  <a:gd name="connsiteX2" fmla="*/ 900101 w 1800200"/>
                  <a:gd name="connsiteY2" fmla="*/ 1 h 1800200"/>
                  <a:gd name="connsiteX3" fmla="*/ 1536568 w 1800200"/>
                  <a:gd name="connsiteY3" fmla="*/ 263635 h 1800200"/>
                  <a:gd name="connsiteX4" fmla="*/ 1800200 w 1800200"/>
                  <a:gd name="connsiteY4" fmla="*/ 900102 h 1800200"/>
                  <a:gd name="connsiteX5" fmla="*/ 1536567 w 1800200"/>
                  <a:gd name="connsiteY5" fmla="*/ 1536569 h 1800200"/>
                  <a:gd name="connsiteX6" fmla="*/ 900100 w 1800200"/>
                  <a:gd name="connsiteY6" fmla="*/ 1800202 h 1800200"/>
                  <a:gd name="connsiteX7" fmla="*/ 263633 w 1800200"/>
                  <a:gd name="connsiteY7" fmla="*/ 1536568 h 1800200"/>
                  <a:gd name="connsiteX8" fmla="*/ 0 w 1800200"/>
                  <a:gd name="connsiteY8" fmla="*/ 900101 h 1800200"/>
                  <a:gd name="connsiteX9" fmla="*/ 0 w 1800200"/>
                  <a:gd name="connsiteY9" fmla="*/ 900100 h 1800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00200" h="1800200">
                    <a:moveTo>
                      <a:pt x="0" y="900100"/>
                    </a:moveTo>
                    <a:cubicBezTo>
                      <a:pt x="0" y="661379"/>
                      <a:pt x="94832" y="432435"/>
                      <a:pt x="263634" y="263633"/>
                    </a:cubicBezTo>
                    <a:cubicBezTo>
                      <a:pt x="432436" y="94832"/>
                      <a:pt x="661380" y="0"/>
                      <a:pt x="900101" y="1"/>
                    </a:cubicBezTo>
                    <a:cubicBezTo>
                      <a:pt x="1138822" y="1"/>
                      <a:pt x="1367766" y="94833"/>
                      <a:pt x="1536568" y="263635"/>
                    </a:cubicBezTo>
                    <a:cubicBezTo>
                      <a:pt x="1705369" y="432437"/>
                      <a:pt x="1800201" y="661381"/>
                      <a:pt x="1800200" y="900102"/>
                    </a:cubicBezTo>
                    <a:cubicBezTo>
                      <a:pt x="1800200" y="1138823"/>
                      <a:pt x="1705368" y="1367767"/>
                      <a:pt x="1536567" y="1536569"/>
                    </a:cubicBezTo>
                    <a:cubicBezTo>
                      <a:pt x="1367765" y="1705371"/>
                      <a:pt x="1138821" y="1800202"/>
                      <a:pt x="900100" y="1800202"/>
                    </a:cubicBezTo>
                    <a:cubicBezTo>
                      <a:pt x="661379" y="1800202"/>
                      <a:pt x="432435" y="1705370"/>
                      <a:pt x="263633" y="1536568"/>
                    </a:cubicBezTo>
                    <a:cubicBezTo>
                      <a:pt x="94832" y="1367766"/>
                      <a:pt x="0" y="1138822"/>
                      <a:pt x="0" y="900101"/>
                    </a:cubicBezTo>
                    <a:lnTo>
                      <a:pt x="0" y="900100"/>
                    </a:lnTo>
                    <a:close/>
                  </a:path>
                </a:pathLst>
              </a:custGeom>
              <a:gradFill flip="none" rotWithShape="1">
                <a:gsLst>
                  <a:gs pos="29000">
                    <a:srgbClr val="FFFFFF"/>
                  </a:gs>
                  <a:gs pos="98000">
                    <a:srgbClr val="FFFFFF">
                      <a:lumMod val="75000"/>
                    </a:srgbClr>
                  </a:gs>
                </a:gsLst>
                <a:lin ang="2700000" scaled="1"/>
                <a:tileRect/>
              </a:gradFill>
              <a:ln w="25400" cap="flat" cmpd="sng" algn="ctr">
                <a:noFill/>
                <a:prstDash val="solid"/>
              </a:ln>
              <a:effectLst>
                <a:softEdge rad="0"/>
              </a:effec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ctr" defTabSz="91437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67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cs typeface="+mn-cs"/>
                </a:endParaRPr>
              </a:p>
            </p:txBody>
          </p:sp>
        </p:grpSp>
        <p:sp>
          <p:nvSpPr>
            <p:cNvPr id="57" name="椭圆 80"/>
            <p:cNvSpPr/>
            <p:nvPr/>
          </p:nvSpPr>
          <p:spPr bwMode="auto">
            <a:xfrm>
              <a:off x="2631544" y="3238636"/>
              <a:ext cx="374874" cy="375634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>
              <a:innerShdw blurRad="63500" dist="25400" dir="18660000">
                <a:prstClr val="black">
                  <a:alpha val="35000"/>
                </a:prstClr>
              </a:innerShdw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37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67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3840344" y="1715469"/>
            <a:ext cx="2176587" cy="2363937"/>
            <a:chOff x="587258" y="980731"/>
            <a:chExt cx="1789968" cy="1944040"/>
          </a:xfrm>
        </p:grpSpPr>
        <p:grpSp>
          <p:nvGrpSpPr>
            <p:cNvPr id="61" name="组合 60"/>
            <p:cNvGrpSpPr/>
            <p:nvPr/>
          </p:nvGrpSpPr>
          <p:grpSpPr>
            <a:xfrm>
              <a:off x="587259" y="980731"/>
              <a:ext cx="1544387" cy="1944040"/>
              <a:chOff x="2806339" y="956606"/>
              <a:chExt cx="1215256" cy="1529737"/>
            </a:xfrm>
          </p:grpSpPr>
          <p:sp>
            <p:nvSpPr>
              <p:cNvPr id="64" name="椭圆​​ 2"/>
              <p:cNvSpPr>
                <a:spLocks noChangeArrowheads="1"/>
              </p:cNvSpPr>
              <p:nvPr/>
            </p:nvSpPr>
            <p:spPr bwMode="auto">
              <a:xfrm>
                <a:off x="2806339" y="956606"/>
                <a:ext cx="1215256" cy="1529737"/>
              </a:xfrm>
              <a:custGeom>
                <a:avLst/>
                <a:gdLst>
                  <a:gd name="T0" fmla="*/ 0 w 1944132"/>
                  <a:gd name="T1" fmla="*/ 0 h 2448272"/>
                  <a:gd name="T2" fmla="*/ 1944132 w 1944132"/>
                  <a:gd name="T3" fmla="*/ 2448272 h 2448272"/>
                </a:gdLst>
                <a:ahLst/>
                <a:cxnLst/>
                <a:rect l="T0" t="T1" r="T2" b="T3"/>
                <a:pathLst>
                  <a:path w="1944132" h="2448272">
                    <a:moveTo>
                      <a:pt x="972066" y="0"/>
                    </a:moveTo>
                    <a:cubicBezTo>
                      <a:pt x="1508923" y="0"/>
                      <a:pt x="1944132" y="435209"/>
                      <a:pt x="1944132" y="972066"/>
                    </a:cubicBezTo>
                    <a:cubicBezTo>
                      <a:pt x="1944132" y="1465344"/>
                      <a:pt x="1576711" y="1872807"/>
                      <a:pt x="1100480" y="1934684"/>
                    </a:cubicBezTo>
                    <a:lnTo>
                      <a:pt x="972066" y="2448272"/>
                    </a:lnTo>
                    <a:lnTo>
                      <a:pt x="843652" y="1934684"/>
                    </a:lnTo>
                    <a:cubicBezTo>
                      <a:pt x="367421" y="1872807"/>
                      <a:pt x="0" y="1465344"/>
                      <a:pt x="0" y="972066"/>
                    </a:cubicBezTo>
                    <a:cubicBezTo>
                      <a:pt x="0" y="435209"/>
                      <a:pt x="435209" y="0"/>
                      <a:pt x="972066" y="0"/>
                    </a:cubicBezTo>
                    <a:close/>
                  </a:path>
                </a:pathLst>
              </a:custGeom>
              <a:gradFill flip="none" rotWithShape="1">
                <a:gsLst>
                  <a:gs pos="100000">
                    <a:srgbClr val="FCFCFC"/>
                  </a:gs>
                  <a:gs pos="0">
                    <a:srgbClr val="CCCCCC"/>
                  </a:gs>
                </a:gsLst>
                <a:lin ang="7200000" scaled="0"/>
                <a:tileRect/>
              </a:gradFill>
              <a:ln w="12700">
                <a:gradFill>
                  <a:gsLst>
                    <a:gs pos="89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7200000" scaled="0"/>
                </a:gradFill>
              </a:ln>
              <a:effectLst>
                <a:outerShdw blurRad="254000" dist="127000" dir="8160000" algn="tr" rotWithShape="0">
                  <a:prstClr val="black">
                    <a:alpha val="34000"/>
                  </a:prstClr>
                </a:outerShdw>
              </a:effectLst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67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  <a:sym typeface="Arial" pitchFamily="34" charset="0"/>
                </a:endParaRPr>
              </a:p>
            </p:txBody>
          </p:sp>
          <p:sp>
            <p:nvSpPr>
              <p:cNvPr id="65" name="椭圆​​ 2"/>
              <p:cNvSpPr>
                <a:spLocks noChangeArrowheads="1"/>
              </p:cNvSpPr>
              <p:nvPr/>
            </p:nvSpPr>
            <p:spPr bwMode="auto">
              <a:xfrm>
                <a:off x="2898682" y="1072844"/>
                <a:ext cx="1030571" cy="1297260"/>
              </a:xfrm>
              <a:custGeom>
                <a:avLst/>
                <a:gdLst>
                  <a:gd name="T0" fmla="*/ 0 w 1944132"/>
                  <a:gd name="T1" fmla="*/ 0 h 2448272"/>
                  <a:gd name="T2" fmla="*/ 1944132 w 1944132"/>
                  <a:gd name="T3" fmla="*/ 2448272 h 2448272"/>
                </a:gdLst>
                <a:ahLst/>
                <a:cxnLst/>
                <a:rect l="T0" t="T1" r="T2" b="T3"/>
                <a:pathLst>
                  <a:path w="1944132" h="2448272">
                    <a:moveTo>
                      <a:pt x="972066" y="0"/>
                    </a:moveTo>
                    <a:cubicBezTo>
                      <a:pt x="1508923" y="0"/>
                      <a:pt x="1944132" y="435209"/>
                      <a:pt x="1944132" y="972066"/>
                    </a:cubicBezTo>
                    <a:cubicBezTo>
                      <a:pt x="1944132" y="1465344"/>
                      <a:pt x="1576711" y="1872807"/>
                      <a:pt x="1100480" y="1934684"/>
                    </a:cubicBezTo>
                    <a:lnTo>
                      <a:pt x="972066" y="2448272"/>
                    </a:lnTo>
                    <a:lnTo>
                      <a:pt x="843652" y="1934684"/>
                    </a:lnTo>
                    <a:cubicBezTo>
                      <a:pt x="367421" y="1872807"/>
                      <a:pt x="0" y="1465344"/>
                      <a:pt x="0" y="972066"/>
                    </a:cubicBezTo>
                    <a:cubicBezTo>
                      <a:pt x="0" y="435209"/>
                      <a:pt x="435209" y="0"/>
                      <a:pt x="972066" y="0"/>
                    </a:cubicBezTo>
                    <a:close/>
                  </a:path>
                </a:pathLst>
              </a:custGeom>
              <a:solidFill>
                <a:srgbClr val="089CB0"/>
              </a:solidFill>
              <a:ln w="25400" cap="flat" cmpd="sng" algn="ctr">
                <a:noFill/>
                <a:prstDash val="solid"/>
              </a:ln>
              <a:effectLst>
                <a:innerShdw blurRad="63500" dist="25400" dir="18660000">
                  <a:prstClr val="black">
                    <a:alpha val="35000"/>
                  </a:prstClr>
                </a:innerShdw>
              </a:effectLst>
              <a:extLst/>
            </p:spPr>
            <p:txBody>
              <a:bodyPr anchor="ctr"/>
              <a:lstStyle/>
              <a:p>
                <a:pPr marL="0" marR="0" lvl="0" indent="0" algn="ctr" defTabSz="91437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67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宋体" panose="02010600030101010101" pitchFamily="2" charset="-122"/>
                  <a:cs typeface="+mn-cs"/>
                  <a:sym typeface="Arial" pitchFamily="34" charset="0"/>
                </a:endParaRPr>
              </a:p>
            </p:txBody>
          </p:sp>
        </p:grpSp>
        <p:sp>
          <p:nvSpPr>
            <p:cNvPr id="62" name="TextBox 34"/>
            <p:cNvSpPr txBox="1"/>
            <p:nvPr/>
          </p:nvSpPr>
          <p:spPr>
            <a:xfrm>
              <a:off x="587258" y="1802709"/>
              <a:ext cx="1789968" cy="329040"/>
            </a:xfrm>
            <a:prstGeom prst="rect">
              <a:avLst/>
            </a:prstGeom>
            <a:noFill/>
          </p:spPr>
          <p:txBody>
            <a:bodyPr wrap="square" lIns="91440" tIns="45720" rIns="91440" bIns="45720" rtlCol="0">
              <a:spAutoFit/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2000" dirty="0" smtClean="0">
                  <a:solidFill>
                    <a:prstClr val="white"/>
                  </a:solidFill>
                  <a:latin typeface="Arial"/>
                  <a:ea typeface="微软雅黑"/>
                </a:rPr>
                <a:t>设计与编码实现</a:t>
              </a:r>
              <a:endPara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63" name="TextBox 34"/>
            <p:cNvSpPr txBox="1"/>
            <p:nvPr/>
          </p:nvSpPr>
          <p:spPr>
            <a:xfrm>
              <a:off x="1083645" y="1388452"/>
              <a:ext cx="1063999" cy="582147"/>
            </a:xfrm>
            <a:prstGeom prst="rect">
              <a:avLst/>
            </a:prstGeom>
            <a:noFill/>
          </p:spPr>
          <p:txBody>
            <a:bodyPr wrap="square" lIns="91440" tIns="45720" rIns="91440" bIns="45720" rtlCol="0">
              <a:spAutoFit/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4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rPr>
                <a:t>02</a:t>
              </a:r>
            </a:p>
          </p:txBody>
        </p:sp>
      </p:grpSp>
      <p:grpSp>
        <p:nvGrpSpPr>
          <p:cNvPr id="66" name="Group 22"/>
          <p:cNvGrpSpPr/>
          <p:nvPr/>
        </p:nvGrpSpPr>
        <p:grpSpPr>
          <a:xfrm>
            <a:off x="7239094" y="4166099"/>
            <a:ext cx="379399" cy="380167"/>
            <a:chOff x="2495600" y="3102417"/>
            <a:chExt cx="646764" cy="648072"/>
          </a:xfrm>
        </p:grpSpPr>
        <p:grpSp>
          <p:nvGrpSpPr>
            <p:cNvPr id="67" name="组合 79"/>
            <p:cNvGrpSpPr>
              <a:grpSpLocks/>
            </p:cNvGrpSpPr>
            <p:nvPr/>
          </p:nvGrpSpPr>
          <p:grpSpPr bwMode="auto">
            <a:xfrm>
              <a:off x="2495600" y="3102417"/>
              <a:ext cx="646764" cy="648072"/>
              <a:chOff x="6379729" y="2488774"/>
              <a:chExt cx="2513016" cy="2513016"/>
            </a:xfrm>
          </p:grpSpPr>
          <p:sp>
            <p:nvSpPr>
              <p:cNvPr id="69" name="任意多边形 82"/>
              <p:cNvSpPr/>
              <p:nvPr/>
            </p:nvSpPr>
            <p:spPr>
              <a:xfrm rot="3738964">
                <a:off x="6379729" y="2488774"/>
                <a:ext cx="2513016" cy="2513016"/>
              </a:xfrm>
              <a:custGeom>
                <a:avLst/>
                <a:gdLst>
                  <a:gd name="connsiteX0" fmla="*/ 0 w 1800200"/>
                  <a:gd name="connsiteY0" fmla="*/ 900100 h 1800200"/>
                  <a:gd name="connsiteX1" fmla="*/ 263634 w 1800200"/>
                  <a:gd name="connsiteY1" fmla="*/ 263633 h 1800200"/>
                  <a:gd name="connsiteX2" fmla="*/ 900101 w 1800200"/>
                  <a:gd name="connsiteY2" fmla="*/ 1 h 1800200"/>
                  <a:gd name="connsiteX3" fmla="*/ 1536568 w 1800200"/>
                  <a:gd name="connsiteY3" fmla="*/ 263635 h 1800200"/>
                  <a:gd name="connsiteX4" fmla="*/ 1800200 w 1800200"/>
                  <a:gd name="connsiteY4" fmla="*/ 900102 h 1800200"/>
                  <a:gd name="connsiteX5" fmla="*/ 1536567 w 1800200"/>
                  <a:gd name="connsiteY5" fmla="*/ 1536569 h 1800200"/>
                  <a:gd name="connsiteX6" fmla="*/ 900100 w 1800200"/>
                  <a:gd name="connsiteY6" fmla="*/ 1800202 h 1800200"/>
                  <a:gd name="connsiteX7" fmla="*/ 263633 w 1800200"/>
                  <a:gd name="connsiteY7" fmla="*/ 1536568 h 1800200"/>
                  <a:gd name="connsiteX8" fmla="*/ 0 w 1800200"/>
                  <a:gd name="connsiteY8" fmla="*/ 900101 h 1800200"/>
                  <a:gd name="connsiteX9" fmla="*/ 0 w 1800200"/>
                  <a:gd name="connsiteY9" fmla="*/ 900100 h 1800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00200" h="1800200">
                    <a:moveTo>
                      <a:pt x="0" y="900100"/>
                    </a:moveTo>
                    <a:cubicBezTo>
                      <a:pt x="0" y="661379"/>
                      <a:pt x="94832" y="432435"/>
                      <a:pt x="263634" y="263633"/>
                    </a:cubicBezTo>
                    <a:cubicBezTo>
                      <a:pt x="432436" y="94832"/>
                      <a:pt x="661380" y="0"/>
                      <a:pt x="900101" y="1"/>
                    </a:cubicBezTo>
                    <a:cubicBezTo>
                      <a:pt x="1138822" y="1"/>
                      <a:pt x="1367766" y="94833"/>
                      <a:pt x="1536568" y="263635"/>
                    </a:cubicBezTo>
                    <a:cubicBezTo>
                      <a:pt x="1705369" y="432437"/>
                      <a:pt x="1800201" y="661381"/>
                      <a:pt x="1800200" y="900102"/>
                    </a:cubicBezTo>
                    <a:cubicBezTo>
                      <a:pt x="1800200" y="1138823"/>
                      <a:pt x="1705368" y="1367767"/>
                      <a:pt x="1536567" y="1536569"/>
                    </a:cubicBezTo>
                    <a:cubicBezTo>
                      <a:pt x="1367765" y="1705371"/>
                      <a:pt x="1138821" y="1800202"/>
                      <a:pt x="900100" y="1800202"/>
                    </a:cubicBezTo>
                    <a:cubicBezTo>
                      <a:pt x="661379" y="1800202"/>
                      <a:pt x="432435" y="1705370"/>
                      <a:pt x="263633" y="1536568"/>
                    </a:cubicBezTo>
                    <a:cubicBezTo>
                      <a:pt x="94832" y="1367766"/>
                      <a:pt x="0" y="1138822"/>
                      <a:pt x="0" y="900101"/>
                    </a:cubicBezTo>
                    <a:lnTo>
                      <a:pt x="0" y="900100"/>
                    </a:lnTo>
                    <a:close/>
                  </a:path>
                </a:pathLst>
              </a:custGeom>
              <a:gradFill flip="none" rotWithShape="1">
                <a:gsLst>
                  <a:gs pos="17000">
                    <a:srgbClr val="FFFFFF"/>
                  </a:gs>
                  <a:gs pos="88000">
                    <a:srgbClr val="FFFFFF">
                      <a:lumMod val="72000"/>
                    </a:srgbClr>
                  </a:gs>
                </a:gsLst>
                <a:lin ang="2700000" scaled="1"/>
                <a:tileRect/>
              </a:gradFill>
              <a:ln w="25400" cap="flat" cmpd="sng" algn="ctr">
                <a:noFill/>
                <a:prstDash val="solid"/>
              </a:ln>
              <a:effectLst>
                <a:outerShdw blurRad="127000" dist="63500" dir="7380000" sx="102000" sy="102000" algn="tr" rotWithShape="0">
                  <a:prstClr val="black">
                    <a:alpha val="39000"/>
                  </a:prst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37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67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宋体"/>
                  <a:cs typeface="+mn-cs"/>
                </a:endParaRPr>
              </a:p>
            </p:txBody>
          </p:sp>
          <p:sp>
            <p:nvSpPr>
              <p:cNvPr id="72" name="任意多边形 83"/>
              <p:cNvSpPr/>
              <p:nvPr/>
            </p:nvSpPr>
            <p:spPr>
              <a:xfrm rot="16377237">
                <a:off x="6397834" y="2506880"/>
                <a:ext cx="2476803" cy="2476801"/>
              </a:xfrm>
              <a:custGeom>
                <a:avLst/>
                <a:gdLst>
                  <a:gd name="connsiteX0" fmla="*/ 0 w 1800200"/>
                  <a:gd name="connsiteY0" fmla="*/ 900100 h 1800200"/>
                  <a:gd name="connsiteX1" fmla="*/ 263634 w 1800200"/>
                  <a:gd name="connsiteY1" fmla="*/ 263633 h 1800200"/>
                  <a:gd name="connsiteX2" fmla="*/ 900101 w 1800200"/>
                  <a:gd name="connsiteY2" fmla="*/ 1 h 1800200"/>
                  <a:gd name="connsiteX3" fmla="*/ 1536568 w 1800200"/>
                  <a:gd name="connsiteY3" fmla="*/ 263635 h 1800200"/>
                  <a:gd name="connsiteX4" fmla="*/ 1800200 w 1800200"/>
                  <a:gd name="connsiteY4" fmla="*/ 900102 h 1800200"/>
                  <a:gd name="connsiteX5" fmla="*/ 1536567 w 1800200"/>
                  <a:gd name="connsiteY5" fmla="*/ 1536569 h 1800200"/>
                  <a:gd name="connsiteX6" fmla="*/ 900100 w 1800200"/>
                  <a:gd name="connsiteY6" fmla="*/ 1800202 h 1800200"/>
                  <a:gd name="connsiteX7" fmla="*/ 263633 w 1800200"/>
                  <a:gd name="connsiteY7" fmla="*/ 1536568 h 1800200"/>
                  <a:gd name="connsiteX8" fmla="*/ 0 w 1800200"/>
                  <a:gd name="connsiteY8" fmla="*/ 900101 h 1800200"/>
                  <a:gd name="connsiteX9" fmla="*/ 0 w 1800200"/>
                  <a:gd name="connsiteY9" fmla="*/ 900100 h 1800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00200" h="1800200">
                    <a:moveTo>
                      <a:pt x="0" y="900100"/>
                    </a:moveTo>
                    <a:cubicBezTo>
                      <a:pt x="0" y="661379"/>
                      <a:pt x="94832" y="432435"/>
                      <a:pt x="263634" y="263633"/>
                    </a:cubicBezTo>
                    <a:cubicBezTo>
                      <a:pt x="432436" y="94832"/>
                      <a:pt x="661380" y="0"/>
                      <a:pt x="900101" y="1"/>
                    </a:cubicBezTo>
                    <a:cubicBezTo>
                      <a:pt x="1138822" y="1"/>
                      <a:pt x="1367766" y="94833"/>
                      <a:pt x="1536568" y="263635"/>
                    </a:cubicBezTo>
                    <a:cubicBezTo>
                      <a:pt x="1705369" y="432437"/>
                      <a:pt x="1800201" y="661381"/>
                      <a:pt x="1800200" y="900102"/>
                    </a:cubicBezTo>
                    <a:cubicBezTo>
                      <a:pt x="1800200" y="1138823"/>
                      <a:pt x="1705368" y="1367767"/>
                      <a:pt x="1536567" y="1536569"/>
                    </a:cubicBezTo>
                    <a:cubicBezTo>
                      <a:pt x="1367765" y="1705371"/>
                      <a:pt x="1138821" y="1800202"/>
                      <a:pt x="900100" y="1800202"/>
                    </a:cubicBezTo>
                    <a:cubicBezTo>
                      <a:pt x="661379" y="1800202"/>
                      <a:pt x="432435" y="1705370"/>
                      <a:pt x="263633" y="1536568"/>
                    </a:cubicBezTo>
                    <a:cubicBezTo>
                      <a:pt x="94832" y="1367766"/>
                      <a:pt x="0" y="1138822"/>
                      <a:pt x="0" y="900101"/>
                    </a:cubicBezTo>
                    <a:lnTo>
                      <a:pt x="0" y="900100"/>
                    </a:lnTo>
                    <a:close/>
                  </a:path>
                </a:pathLst>
              </a:custGeom>
              <a:gradFill flip="none" rotWithShape="1">
                <a:gsLst>
                  <a:gs pos="29000">
                    <a:srgbClr val="FFFFFF"/>
                  </a:gs>
                  <a:gs pos="98000">
                    <a:srgbClr val="FFFFFF">
                      <a:lumMod val="75000"/>
                    </a:srgbClr>
                  </a:gs>
                </a:gsLst>
                <a:lin ang="2700000" scaled="1"/>
                <a:tileRect/>
              </a:gradFill>
              <a:ln w="25400" cap="flat" cmpd="sng" algn="ctr">
                <a:noFill/>
                <a:prstDash val="solid"/>
              </a:ln>
              <a:effectLst>
                <a:softEdge rad="0"/>
              </a:effec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ctr" defTabSz="91437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67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cs typeface="+mn-cs"/>
                </a:endParaRPr>
              </a:p>
            </p:txBody>
          </p:sp>
        </p:grpSp>
        <p:sp>
          <p:nvSpPr>
            <p:cNvPr id="68" name="椭圆 80"/>
            <p:cNvSpPr/>
            <p:nvPr/>
          </p:nvSpPr>
          <p:spPr bwMode="auto">
            <a:xfrm>
              <a:off x="2631544" y="3238636"/>
              <a:ext cx="374874" cy="375634"/>
            </a:xfrm>
            <a:prstGeom prst="ellipse">
              <a:avLst/>
            </a:prstGeom>
            <a:solidFill>
              <a:schemeClr val="bg2"/>
            </a:solidFill>
            <a:ln w="25400" cap="flat" cmpd="sng" algn="ctr">
              <a:noFill/>
              <a:prstDash val="solid"/>
            </a:ln>
            <a:effectLst>
              <a:innerShdw blurRad="63500" dist="25400" dir="18660000">
                <a:prstClr val="black">
                  <a:alpha val="35000"/>
                </a:prstClr>
              </a:innerShdw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37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67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6522585" y="1715469"/>
            <a:ext cx="1897416" cy="2363937"/>
            <a:chOff x="587259" y="980731"/>
            <a:chExt cx="1560385" cy="1944040"/>
          </a:xfrm>
        </p:grpSpPr>
        <p:grpSp>
          <p:nvGrpSpPr>
            <p:cNvPr id="76" name="组合 75"/>
            <p:cNvGrpSpPr/>
            <p:nvPr/>
          </p:nvGrpSpPr>
          <p:grpSpPr>
            <a:xfrm>
              <a:off x="587259" y="980731"/>
              <a:ext cx="1544387" cy="1944040"/>
              <a:chOff x="2806339" y="956606"/>
              <a:chExt cx="1215256" cy="1529737"/>
            </a:xfrm>
          </p:grpSpPr>
          <p:sp>
            <p:nvSpPr>
              <p:cNvPr id="81" name="椭圆​​ 2"/>
              <p:cNvSpPr>
                <a:spLocks noChangeArrowheads="1"/>
              </p:cNvSpPr>
              <p:nvPr/>
            </p:nvSpPr>
            <p:spPr bwMode="auto">
              <a:xfrm>
                <a:off x="2806339" y="956606"/>
                <a:ext cx="1215256" cy="1529737"/>
              </a:xfrm>
              <a:custGeom>
                <a:avLst/>
                <a:gdLst>
                  <a:gd name="T0" fmla="*/ 0 w 1944132"/>
                  <a:gd name="T1" fmla="*/ 0 h 2448272"/>
                  <a:gd name="T2" fmla="*/ 1944132 w 1944132"/>
                  <a:gd name="T3" fmla="*/ 2448272 h 2448272"/>
                </a:gdLst>
                <a:ahLst/>
                <a:cxnLst/>
                <a:rect l="T0" t="T1" r="T2" b="T3"/>
                <a:pathLst>
                  <a:path w="1944132" h="2448272">
                    <a:moveTo>
                      <a:pt x="972066" y="0"/>
                    </a:moveTo>
                    <a:cubicBezTo>
                      <a:pt x="1508923" y="0"/>
                      <a:pt x="1944132" y="435209"/>
                      <a:pt x="1944132" y="972066"/>
                    </a:cubicBezTo>
                    <a:cubicBezTo>
                      <a:pt x="1944132" y="1465344"/>
                      <a:pt x="1576711" y="1872807"/>
                      <a:pt x="1100480" y="1934684"/>
                    </a:cubicBezTo>
                    <a:lnTo>
                      <a:pt x="972066" y="2448272"/>
                    </a:lnTo>
                    <a:lnTo>
                      <a:pt x="843652" y="1934684"/>
                    </a:lnTo>
                    <a:cubicBezTo>
                      <a:pt x="367421" y="1872807"/>
                      <a:pt x="0" y="1465344"/>
                      <a:pt x="0" y="972066"/>
                    </a:cubicBezTo>
                    <a:cubicBezTo>
                      <a:pt x="0" y="435209"/>
                      <a:pt x="435209" y="0"/>
                      <a:pt x="972066" y="0"/>
                    </a:cubicBezTo>
                    <a:close/>
                  </a:path>
                </a:pathLst>
              </a:custGeom>
              <a:gradFill flip="none" rotWithShape="1">
                <a:gsLst>
                  <a:gs pos="100000">
                    <a:srgbClr val="FCFCFC"/>
                  </a:gs>
                  <a:gs pos="0">
                    <a:srgbClr val="CCCCCC"/>
                  </a:gs>
                </a:gsLst>
                <a:lin ang="7200000" scaled="0"/>
                <a:tileRect/>
              </a:gradFill>
              <a:ln w="12700">
                <a:gradFill>
                  <a:gsLst>
                    <a:gs pos="89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7200000" scaled="0"/>
                </a:gradFill>
              </a:ln>
              <a:effectLst>
                <a:outerShdw blurRad="254000" dist="127000" dir="8160000" algn="tr" rotWithShape="0">
                  <a:prstClr val="black">
                    <a:alpha val="34000"/>
                  </a:prstClr>
                </a:outerShdw>
              </a:effectLst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67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  <a:sym typeface="Arial" pitchFamily="34" charset="0"/>
                </a:endParaRPr>
              </a:p>
            </p:txBody>
          </p:sp>
          <p:sp>
            <p:nvSpPr>
              <p:cNvPr id="82" name="椭圆​​ 2"/>
              <p:cNvSpPr>
                <a:spLocks noChangeArrowheads="1"/>
              </p:cNvSpPr>
              <p:nvPr/>
            </p:nvSpPr>
            <p:spPr bwMode="auto">
              <a:xfrm>
                <a:off x="2898682" y="1072844"/>
                <a:ext cx="1030571" cy="1297260"/>
              </a:xfrm>
              <a:custGeom>
                <a:avLst/>
                <a:gdLst>
                  <a:gd name="T0" fmla="*/ 0 w 1944132"/>
                  <a:gd name="T1" fmla="*/ 0 h 2448272"/>
                  <a:gd name="T2" fmla="*/ 1944132 w 1944132"/>
                  <a:gd name="T3" fmla="*/ 2448272 h 2448272"/>
                </a:gdLst>
                <a:ahLst/>
                <a:cxnLst/>
                <a:rect l="T0" t="T1" r="T2" b="T3"/>
                <a:pathLst>
                  <a:path w="1944132" h="2448272">
                    <a:moveTo>
                      <a:pt x="972066" y="0"/>
                    </a:moveTo>
                    <a:cubicBezTo>
                      <a:pt x="1508923" y="0"/>
                      <a:pt x="1944132" y="435209"/>
                      <a:pt x="1944132" y="972066"/>
                    </a:cubicBezTo>
                    <a:cubicBezTo>
                      <a:pt x="1944132" y="1465344"/>
                      <a:pt x="1576711" y="1872807"/>
                      <a:pt x="1100480" y="1934684"/>
                    </a:cubicBezTo>
                    <a:lnTo>
                      <a:pt x="972066" y="2448272"/>
                    </a:lnTo>
                    <a:lnTo>
                      <a:pt x="843652" y="1934684"/>
                    </a:lnTo>
                    <a:cubicBezTo>
                      <a:pt x="367421" y="1872807"/>
                      <a:pt x="0" y="1465344"/>
                      <a:pt x="0" y="972066"/>
                    </a:cubicBezTo>
                    <a:cubicBezTo>
                      <a:pt x="0" y="435209"/>
                      <a:pt x="435209" y="0"/>
                      <a:pt x="972066" y="0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 w="25400" cap="flat" cmpd="sng" algn="ctr">
                <a:noFill/>
                <a:prstDash val="solid"/>
              </a:ln>
              <a:effectLst>
                <a:innerShdw blurRad="63500" dist="25400" dir="18660000">
                  <a:prstClr val="black">
                    <a:alpha val="35000"/>
                  </a:prstClr>
                </a:innerShdw>
              </a:effectLst>
              <a:extLst/>
            </p:spPr>
            <p:txBody>
              <a:bodyPr anchor="ctr"/>
              <a:lstStyle/>
              <a:p>
                <a:pPr marL="0" marR="0" lvl="0" indent="0" algn="ctr" defTabSz="91437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67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宋体" panose="02010600030101010101" pitchFamily="2" charset="-122"/>
                  <a:cs typeface="+mn-cs"/>
                  <a:sym typeface="Arial" pitchFamily="34" charset="0"/>
                </a:endParaRPr>
              </a:p>
            </p:txBody>
          </p:sp>
        </p:grpSp>
        <p:sp>
          <p:nvSpPr>
            <p:cNvPr id="77" name="TextBox 34"/>
            <p:cNvSpPr txBox="1"/>
            <p:nvPr/>
          </p:nvSpPr>
          <p:spPr>
            <a:xfrm>
              <a:off x="863095" y="1794354"/>
              <a:ext cx="1139384" cy="337395"/>
            </a:xfrm>
            <a:prstGeom prst="rect">
              <a:avLst/>
            </a:prstGeom>
            <a:noFill/>
          </p:spPr>
          <p:txBody>
            <a:bodyPr wrap="square" lIns="91440" tIns="45720" rIns="91440" bIns="45720" rtlCol="0">
              <a:spAutoFit/>
            </a:bodyPr>
            <a:lstStyle/>
            <a:p>
              <a:pPr marL="0" marR="0" lvl="0" indent="0" algn="ctr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测试</a:t>
              </a:r>
              <a:endPara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80" name="TextBox 34"/>
            <p:cNvSpPr txBox="1"/>
            <p:nvPr/>
          </p:nvSpPr>
          <p:spPr>
            <a:xfrm>
              <a:off x="1083645" y="1388452"/>
              <a:ext cx="1063999" cy="582147"/>
            </a:xfrm>
            <a:prstGeom prst="rect">
              <a:avLst/>
            </a:prstGeom>
            <a:noFill/>
          </p:spPr>
          <p:txBody>
            <a:bodyPr wrap="square" lIns="91440" tIns="45720" rIns="91440" bIns="45720" rtlCol="0">
              <a:spAutoFit/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4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rPr>
                <a:t>03</a:t>
              </a:r>
            </a:p>
          </p:txBody>
        </p:sp>
      </p:grpSp>
      <p:grpSp>
        <p:nvGrpSpPr>
          <p:cNvPr id="83" name="Group 22"/>
          <p:cNvGrpSpPr/>
          <p:nvPr/>
        </p:nvGrpSpPr>
        <p:grpSpPr>
          <a:xfrm>
            <a:off x="9756429" y="4166099"/>
            <a:ext cx="379399" cy="380167"/>
            <a:chOff x="2495600" y="3102417"/>
            <a:chExt cx="646764" cy="648072"/>
          </a:xfrm>
        </p:grpSpPr>
        <p:grpSp>
          <p:nvGrpSpPr>
            <p:cNvPr id="86" name="组合 79"/>
            <p:cNvGrpSpPr>
              <a:grpSpLocks/>
            </p:cNvGrpSpPr>
            <p:nvPr/>
          </p:nvGrpSpPr>
          <p:grpSpPr bwMode="auto">
            <a:xfrm>
              <a:off x="2495600" y="3102417"/>
              <a:ext cx="646764" cy="648072"/>
              <a:chOff x="6379729" y="2488774"/>
              <a:chExt cx="2513016" cy="2513016"/>
            </a:xfrm>
          </p:grpSpPr>
          <p:sp>
            <p:nvSpPr>
              <p:cNvPr id="88" name="任意多边形 82"/>
              <p:cNvSpPr/>
              <p:nvPr/>
            </p:nvSpPr>
            <p:spPr>
              <a:xfrm rot="3738964">
                <a:off x="6379729" y="2488774"/>
                <a:ext cx="2513016" cy="2513016"/>
              </a:xfrm>
              <a:custGeom>
                <a:avLst/>
                <a:gdLst>
                  <a:gd name="connsiteX0" fmla="*/ 0 w 1800200"/>
                  <a:gd name="connsiteY0" fmla="*/ 900100 h 1800200"/>
                  <a:gd name="connsiteX1" fmla="*/ 263634 w 1800200"/>
                  <a:gd name="connsiteY1" fmla="*/ 263633 h 1800200"/>
                  <a:gd name="connsiteX2" fmla="*/ 900101 w 1800200"/>
                  <a:gd name="connsiteY2" fmla="*/ 1 h 1800200"/>
                  <a:gd name="connsiteX3" fmla="*/ 1536568 w 1800200"/>
                  <a:gd name="connsiteY3" fmla="*/ 263635 h 1800200"/>
                  <a:gd name="connsiteX4" fmla="*/ 1800200 w 1800200"/>
                  <a:gd name="connsiteY4" fmla="*/ 900102 h 1800200"/>
                  <a:gd name="connsiteX5" fmla="*/ 1536567 w 1800200"/>
                  <a:gd name="connsiteY5" fmla="*/ 1536569 h 1800200"/>
                  <a:gd name="connsiteX6" fmla="*/ 900100 w 1800200"/>
                  <a:gd name="connsiteY6" fmla="*/ 1800202 h 1800200"/>
                  <a:gd name="connsiteX7" fmla="*/ 263633 w 1800200"/>
                  <a:gd name="connsiteY7" fmla="*/ 1536568 h 1800200"/>
                  <a:gd name="connsiteX8" fmla="*/ 0 w 1800200"/>
                  <a:gd name="connsiteY8" fmla="*/ 900101 h 1800200"/>
                  <a:gd name="connsiteX9" fmla="*/ 0 w 1800200"/>
                  <a:gd name="connsiteY9" fmla="*/ 900100 h 1800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00200" h="1800200">
                    <a:moveTo>
                      <a:pt x="0" y="900100"/>
                    </a:moveTo>
                    <a:cubicBezTo>
                      <a:pt x="0" y="661379"/>
                      <a:pt x="94832" y="432435"/>
                      <a:pt x="263634" y="263633"/>
                    </a:cubicBezTo>
                    <a:cubicBezTo>
                      <a:pt x="432436" y="94832"/>
                      <a:pt x="661380" y="0"/>
                      <a:pt x="900101" y="1"/>
                    </a:cubicBezTo>
                    <a:cubicBezTo>
                      <a:pt x="1138822" y="1"/>
                      <a:pt x="1367766" y="94833"/>
                      <a:pt x="1536568" y="263635"/>
                    </a:cubicBezTo>
                    <a:cubicBezTo>
                      <a:pt x="1705369" y="432437"/>
                      <a:pt x="1800201" y="661381"/>
                      <a:pt x="1800200" y="900102"/>
                    </a:cubicBezTo>
                    <a:cubicBezTo>
                      <a:pt x="1800200" y="1138823"/>
                      <a:pt x="1705368" y="1367767"/>
                      <a:pt x="1536567" y="1536569"/>
                    </a:cubicBezTo>
                    <a:cubicBezTo>
                      <a:pt x="1367765" y="1705371"/>
                      <a:pt x="1138821" y="1800202"/>
                      <a:pt x="900100" y="1800202"/>
                    </a:cubicBezTo>
                    <a:cubicBezTo>
                      <a:pt x="661379" y="1800202"/>
                      <a:pt x="432435" y="1705370"/>
                      <a:pt x="263633" y="1536568"/>
                    </a:cubicBezTo>
                    <a:cubicBezTo>
                      <a:pt x="94832" y="1367766"/>
                      <a:pt x="0" y="1138822"/>
                      <a:pt x="0" y="900101"/>
                    </a:cubicBezTo>
                    <a:lnTo>
                      <a:pt x="0" y="900100"/>
                    </a:lnTo>
                    <a:close/>
                  </a:path>
                </a:pathLst>
              </a:custGeom>
              <a:gradFill flip="none" rotWithShape="1">
                <a:gsLst>
                  <a:gs pos="17000">
                    <a:srgbClr val="FFFFFF"/>
                  </a:gs>
                  <a:gs pos="88000">
                    <a:srgbClr val="FFFFFF">
                      <a:lumMod val="72000"/>
                    </a:srgbClr>
                  </a:gs>
                </a:gsLst>
                <a:lin ang="2700000" scaled="1"/>
                <a:tileRect/>
              </a:gradFill>
              <a:ln w="25400" cap="flat" cmpd="sng" algn="ctr">
                <a:noFill/>
                <a:prstDash val="solid"/>
              </a:ln>
              <a:effectLst>
                <a:outerShdw blurRad="127000" dist="63500" dir="7380000" sx="102000" sy="102000" algn="tr" rotWithShape="0">
                  <a:prstClr val="black">
                    <a:alpha val="39000"/>
                  </a:prst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37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67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宋体"/>
                  <a:cs typeface="+mn-cs"/>
                </a:endParaRPr>
              </a:p>
            </p:txBody>
          </p:sp>
          <p:sp>
            <p:nvSpPr>
              <p:cNvPr id="89" name="任意多边形 83"/>
              <p:cNvSpPr/>
              <p:nvPr/>
            </p:nvSpPr>
            <p:spPr>
              <a:xfrm rot="16377237">
                <a:off x="6397834" y="2506880"/>
                <a:ext cx="2476803" cy="2476801"/>
              </a:xfrm>
              <a:custGeom>
                <a:avLst/>
                <a:gdLst>
                  <a:gd name="connsiteX0" fmla="*/ 0 w 1800200"/>
                  <a:gd name="connsiteY0" fmla="*/ 900100 h 1800200"/>
                  <a:gd name="connsiteX1" fmla="*/ 263634 w 1800200"/>
                  <a:gd name="connsiteY1" fmla="*/ 263633 h 1800200"/>
                  <a:gd name="connsiteX2" fmla="*/ 900101 w 1800200"/>
                  <a:gd name="connsiteY2" fmla="*/ 1 h 1800200"/>
                  <a:gd name="connsiteX3" fmla="*/ 1536568 w 1800200"/>
                  <a:gd name="connsiteY3" fmla="*/ 263635 h 1800200"/>
                  <a:gd name="connsiteX4" fmla="*/ 1800200 w 1800200"/>
                  <a:gd name="connsiteY4" fmla="*/ 900102 h 1800200"/>
                  <a:gd name="connsiteX5" fmla="*/ 1536567 w 1800200"/>
                  <a:gd name="connsiteY5" fmla="*/ 1536569 h 1800200"/>
                  <a:gd name="connsiteX6" fmla="*/ 900100 w 1800200"/>
                  <a:gd name="connsiteY6" fmla="*/ 1800202 h 1800200"/>
                  <a:gd name="connsiteX7" fmla="*/ 263633 w 1800200"/>
                  <a:gd name="connsiteY7" fmla="*/ 1536568 h 1800200"/>
                  <a:gd name="connsiteX8" fmla="*/ 0 w 1800200"/>
                  <a:gd name="connsiteY8" fmla="*/ 900101 h 1800200"/>
                  <a:gd name="connsiteX9" fmla="*/ 0 w 1800200"/>
                  <a:gd name="connsiteY9" fmla="*/ 900100 h 1800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00200" h="1800200">
                    <a:moveTo>
                      <a:pt x="0" y="900100"/>
                    </a:moveTo>
                    <a:cubicBezTo>
                      <a:pt x="0" y="661379"/>
                      <a:pt x="94832" y="432435"/>
                      <a:pt x="263634" y="263633"/>
                    </a:cubicBezTo>
                    <a:cubicBezTo>
                      <a:pt x="432436" y="94832"/>
                      <a:pt x="661380" y="0"/>
                      <a:pt x="900101" y="1"/>
                    </a:cubicBezTo>
                    <a:cubicBezTo>
                      <a:pt x="1138822" y="1"/>
                      <a:pt x="1367766" y="94833"/>
                      <a:pt x="1536568" y="263635"/>
                    </a:cubicBezTo>
                    <a:cubicBezTo>
                      <a:pt x="1705369" y="432437"/>
                      <a:pt x="1800201" y="661381"/>
                      <a:pt x="1800200" y="900102"/>
                    </a:cubicBezTo>
                    <a:cubicBezTo>
                      <a:pt x="1800200" y="1138823"/>
                      <a:pt x="1705368" y="1367767"/>
                      <a:pt x="1536567" y="1536569"/>
                    </a:cubicBezTo>
                    <a:cubicBezTo>
                      <a:pt x="1367765" y="1705371"/>
                      <a:pt x="1138821" y="1800202"/>
                      <a:pt x="900100" y="1800202"/>
                    </a:cubicBezTo>
                    <a:cubicBezTo>
                      <a:pt x="661379" y="1800202"/>
                      <a:pt x="432435" y="1705370"/>
                      <a:pt x="263633" y="1536568"/>
                    </a:cubicBezTo>
                    <a:cubicBezTo>
                      <a:pt x="94832" y="1367766"/>
                      <a:pt x="0" y="1138822"/>
                      <a:pt x="0" y="900101"/>
                    </a:cubicBezTo>
                    <a:lnTo>
                      <a:pt x="0" y="900100"/>
                    </a:lnTo>
                    <a:close/>
                  </a:path>
                </a:pathLst>
              </a:custGeom>
              <a:gradFill flip="none" rotWithShape="1">
                <a:gsLst>
                  <a:gs pos="29000">
                    <a:srgbClr val="FFFFFF"/>
                  </a:gs>
                  <a:gs pos="98000">
                    <a:srgbClr val="FFFFFF">
                      <a:lumMod val="75000"/>
                    </a:srgbClr>
                  </a:gs>
                </a:gsLst>
                <a:lin ang="2700000" scaled="1"/>
                <a:tileRect/>
              </a:gradFill>
              <a:ln w="25400" cap="flat" cmpd="sng" algn="ctr">
                <a:noFill/>
                <a:prstDash val="solid"/>
              </a:ln>
              <a:effectLst>
                <a:softEdge rad="0"/>
              </a:effec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ctr" defTabSz="91437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67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cs typeface="+mn-cs"/>
                </a:endParaRPr>
              </a:p>
            </p:txBody>
          </p:sp>
        </p:grpSp>
        <p:sp>
          <p:nvSpPr>
            <p:cNvPr id="87" name="椭圆 80"/>
            <p:cNvSpPr/>
            <p:nvPr/>
          </p:nvSpPr>
          <p:spPr bwMode="auto">
            <a:xfrm>
              <a:off x="2631544" y="3238636"/>
              <a:ext cx="374874" cy="375634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>
              <a:innerShdw blurRad="63500" dist="25400" dir="18660000">
                <a:prstClr val="black">
                  <a:alpha val="35000"/>
                </a:prstClr>
              </a:innerShdw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37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67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</p:grpSp>
      <p:grpSp>
        <p:nvGrpSpPr>
          <p:cNvPr id="97" name="组合 96"/>
          <p:cNvGrpSpPr/>
          <p:nvPr/>
        </p:nvGrpSpPr>
        <p:grpSpPr>
          <a:xfrm>
            <a:off x="9039920" y="1715469"/>
            <a:ext cx="1897416" cy="2363937"/>
            <a:chOff x="587259" y="980731"/>
            <a:chExt cx="1560385" cy="1944040"/>
          </a:xfrm>
        </p:grpSpPr>
        <p:grpSp>
          <p:nvGrpSpPr>
            <p:cNvPr id="98" name="组合 97"/>
            <p:cNvGrpSpPr/>
            <p:nvPr/>
          </p:nvGrpSpPr>
          <p:grpSpPr>
            <a:xfrm>
              <a:off x="587259" y="980731"/>
              <a:ext cx="1544387" cy="1944040"/>
              <a:chOff x="2806339" y="956606"/>
              <a:chExt cx="1215256" cy="1529737"/>
            </a:xfrm>
          </p:grpSpPr>
          <p:sp>
            <p:nvSpPr>
              <p:cNvPr id="102" name="椭圆​​ 2"/>
              <p:cNvSpPr>
                <a:spLocks noChangeArrowheads="1"/>
              </p:cNvSpPr>
              <p:nvPr/>
            </p:nvSpPr>
            <p:spPr bwMode="auto">
              <a:xfrm>
                <a:off x="2806339" y="956606"/>
                <a:ext cx="1215256" cy="1529737"/>
              </a:xfrm>
              <a:custGeom>
                <a:avLst/>
                <a:gdLst>
                  <a:gd name="T0" fmla="*/ 0 w 1944132"/>
                  <a:gd name="T1" fmla="*/ 0 h 2448272"/>
                  <a:gd name="T2" fmla="*/ 1944132 w 1944132"/>
                  <a:gd name="T3" fmla="*/ 2448272 h 2448272"/>
                </a:gdLst>
                <a:ahLst/>
                <a:cxnLst/>
                <a:rect l="T0" t="T1" r="T2" b="T3"/>
                <a:pathLst>
                  <a:path w="1944132" h="2448272">
                    <a:moveTo>
                      <a:pt x="972066" y="0"/>
                    </a:moveTo>
                    <a:cubicBezTo>
                      <a:pt x="1508923" y="0"/>
                      <a:pt x="1944132" y="435209"/>
                      <a:pt x="1944132" y="972066"/>
                    </a:cubicBezTo>
                    <a:cubicBezTo>
                      <a:pt x="1944132" y="1465344"/>
                      <a:pt x="1576711" y="1872807"/>
                      <a:pt x="1100480" y="1934684"/>
                    </a:cubicBezTo>
                    <a:lnTo>
                      <a:pt x="972066" y="2448272"/>
                    </a:lnTo>
                    <a:lnTo>
                      <a:pt x="843652" y="1934684"/>
                    </a:lnTo>
                    <a:cubicBezTo>
                      <a:pt x="367421" y="1872807"/>
                      <a:pt x="0" y="1465344"/>
                      <a:pt x="0" y="972066"/>
                    </a:cubicBezTo>
                    <a:cubicBezTo>
                      <a:pt x="0" y="435209"/>
                      <a:pt x="435209" y="0"/>
                      <a:pt x="972066" y="0"/>
                    </a:cubicBezTo>
                    <a:close/>
                  </a:path>
                </a:pathLst>
              </a:custGeom>
              <a:gradFill flip="none" rotWithShape="1">
                <a:gsLst>
                  <a:gs pos="100000">
                    <a:srgbClr val="FCFCFC"/>
                  </a:gs>
                  <a:gs pos="0">
                    <a:srgbClr val="CCCCCC"/>
                  </a:gs>
                </a:gsLst>
                <a:lin ang="7200000" scaled="0"/>
                <a:tileRect/>
              </a:gradFill>
              <a:ln w="12700">
                <a:gradFill>
                  <a:gsLst>
                    <a:gs pos="89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7200000" scaled="0"/>
                </a:gradFill>
              </a:ln>
              <a:effectLst>
                <a:outerShdw blurRad="254000" dist="127000" dir="8160000" algn="tr" rotWithShape="0">
                  <a:prstClr val="black">
                    <a:alpha val="34000"/>
                  </a:prstClr>
                </a:outerShdw>
              </a:effectLst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67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  <a:sym typeface="Arial" pitchFamily="34" charset="0"/>
                </a:endParaRPr>
              </a:p>
            </p:txBody>
          </p:sp>
          <p:sp>
            <p:nvSpPr>
              <p:cNvPr id="117" name="椭圆​​ 2"/>
              <p:cNvSpPr>
                <a:spLocks noChangeArrowheads="1"/>
              </p:cNvSpPr>
              <p:nvPr/>
            </p:nvSpPr>
            <p:spPr bwMode="auto">
              <a:xfrm>
                <a:off x="2898682" y="1072844"/>
                <a:ext cx="1030571" cy="1297260"/>
              </a:xfrm>
              <a:custGeom>
                <a:avLst/>
                <a:gdLst>
                  <a:gd name="T0" fmla="*/ 0 w 1944132"/>
                  <a:gd name="T1" fmla="*/ 0 h 2448272"/>
                  <a:gd name="T2" fmla="*/ 1944132 w 1944132"/>
                  <a:gd name="T3" fmla="*/ 2448272 h 2448272"/>
                </a:gdLst>
                <a:ahLst/>
                <a:cxnLst/>
                <a:rect l="T0" t="T1" r="T2" b="T3"/>
                <a:pathLst>
                  <a:path w="1944132" h="2448272">
                    <a:moveTo>
                      <a:pt x="972066" y="0"/>
                    </a:moveTo>
                    <a:cubicBezTo>
                      <a:pt x="1508923" y="0"/>
                      <a:pt x="1944132" y="435209"/>
                      <a:pt x="1944132" y="972066"/>
                    </a:cubicBezTo>
                    <a:cubicBezTo>
                      <a:pt x="1944132" y="1465344"/>
                      <a:pt x="1576711" y="1872807"/>
                      <a:pt x="1100480" y="1934684"/>
                    </a:cubicBezTo>
                    <a:lnTo>
                      <a:pt x="972066" y="2448272"/>
                    </a:lnTo>
                    <a:lnTo>
                      <a:pt x="843652" y="1934684"/>
                    </a:lnTo>
                    <a:cubicBezTo>
                      <a:pt x="367421" y="1872807"/>
                      <a:pt x="0" y="1465344"/>
                      <a:pt x="0" y="972066"/>
                    </a:cubicBezTo>
                    <a:cubicBezTo>
                      <a:pt x="0" y="435209"/>
                      <a:pt x="435209" y="0"/>
                      <a:pt x="972066" y="0"/>
                    </a:cubicBezTo>
                    <a:close/>
                  </a:path>
                </a:pathLst>
              </a:custGeom>
              <a:solidFill>
                <a:srgbClr val="089CB0"/>
              </a:solidFill>
              <a:ln w="25400" cap="flat" cmpd="sng" algn="ctr">
                <a:noFill/>
                <a:prstDash val="solid"/>
              </a:ln>
              <a:effectLst>
                <a:innerShdw blurRad="63500" dist="25400" dir="18660000">
                  <a:prstClr val="black">
                    <a:alpha val="35000"/>
                  </a:prstClr>
                </a:innerShdw>
              </a:effectLst>
              <a:extLst/>
            </p:spPr>
            <p:txBody>
              <a:bodyPr anchor="ctr"/>
              <a:lstStyle/>
              <a:p>
                <a:pPr marL="0" marR="0" lvl="0" indent="0" algn="ctr" defTabSz="91437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67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宋体" panose="02010600030101010101" pitchFamily="2" charset="-122"/>
                  <a:cs typeface="+mn-cs"/>
                  <a:sym typeface="Arial" pitchFamily="34" charset="0"/>
                </a:endParaRPr>
              </a:p>
            </p:txBody>
          </p:sp>
        </p:grpSp>
        <p:sp>
          <p:nvSpPr>
            <p:cNvPr id="99" name="TextBox 34"/>
            <p:cNvSpPr txBox="1"/>
            <p:nvPr/>
          </p:nvSpPr>
          <p:spPr>
            <a:xfrm>
              <a:off x="938481" y="1802709"/>
              <a:ext cx="1063999" cy="329040"/>
            </a:xfrm>
            <a:prstGeom prst="rect">
              <a:avLst/>
            </a:prstGeom>
            <a:noFill/>
          </p:spPr>
          <p:txBody>
            <a:bodyPr wrap="square" lIns="91440" tIns="45720" rIns="91440" bIns="45720" rtlCol="0">
              <a:spAutoFit/>
            </a:bodyPr>
            <a:lstStyle/>
            <a:p>
              <a:pPr marL="0" marR="0" lvl="0" indent="0" algn="ctr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2000" dirty="0">
                  <a:solidFill>
                    <a:prstClr val="white"/>
                  </a:solidFill>
                  <a:latin typeface="Arial"/>
                  <a:ea typeface="微软雅黑"/>
                </a:rPr>
                <a:t>发布</a:t>
              </a:r>
              <a:endPara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00" name="TextBox 34"/>
            <p:cNvSpPr txBox="1"/>
            <p:nvPr/>
          </p:nvSpPr>
          <p:spPr>
            <a:xfrm>
              <a:off x="1083645" y="1388452"/>
              <a:ext cx="1063999" cy="582147"/>
            </a:xfrm>
            <a:prstGeom prst="rect">
              <a:avLst/>
            </a:prstGeom>
            <a:noFill/>
          </p:spPr>
          <p:txBody>
            <a:bodyPr wrap="square" lIns="91440" tIns="45720" rIns="91440" bIns="45720" rtlCol="0">
              <a:spAutoFit/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4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rPr>
                <a:t>04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8879494"/>
      </p:ext>
    </p:extLst>
  </p:cSld>
  <p:clrMapOvr>
    <a:masterClrMapping/>
  </p:clrMapOvr>
  <p:transition spd="slow" advTm="0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"/>
                            </p:stCondLst>
                            <p:childTnLst>
                              <p:par>
                                <p:cTn id="6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_1"/>
          <p:cNvGrpSpPr/>
          <p:nvPr/>
        </p:nvGrpSpPr>
        <p:grpSpPr>
          <a:xfrm>
            <a:off x="3981602" y="1720691"/>
            <a:ext cx="6395919" cy="1065523"/>
            <a:chOff x="3980318" y="1721089"/>
            <a:chExt cx="6397399" cy="1065769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3980318" y="2251530"/>
              <a:ext cx="1228725" cy="0"/>
            </a:xfrm>
            <a:prstGeom prst="line">
              <a:avLst/>
            </a:prstGeom>
            <a:ln w="19050">
              <a:solidFill>
                <a:srgbClr val="089CB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左中括号 3"/>
            <p:cNvSpPr/>
            <p:nvPr/>
          </p:nvSpPr>
          <p:spPr>
            <a:xfrm>
              <a:off x="5264605" y="1744778"/>
              <a:ext cx="123825" cy="1042080"/>
            </a:xfrm>
            <a:prstGeom prst="leftBracket">
              <a:avLst/>
            </a:prstGeom>
            <a:ln w="19050">
              <a:solidFill>
                <a:srgbClr val="089CB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5" name="Rectangle 5"/>
            <p:cNvSpPr>
              <a:spLocks/>
            </p:cNvSpPr>
            <p:nvPr/>
          </p:nvSpPr>
          <p:spPr bwMode="auto">
            <a:xfrm>
              <a:off x="5580519" y="1721089"/>
              <a:ext cx="4797198" cy="10114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lvl="0" defTabSz="1219170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400" noProof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Gill Sans" charset="0"/>
                </a:rPr>
                <a:t>登陆、退出登陆、修改密码、教师管理（</a:t>
              </a:r>
              <a:r>
                <a:rPr lang="zh-CN" altLang="en-US" sz="140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Gill Sans" charset="0"/>
                </a:rPr>
                <a:t>添加</a:t>
              </a:r>
              <a:r>
                <a:rPr lang="zh-CN" altLang="en-US" sz="14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Gill Sans" charset="0"/>
                </a:rPr>
                <a:t>教师</a:t>
              </a:r>
              <a:r>
                <a:rPr lang="zh-CN" altLang="en-US" sz="140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Gill Sans" charset="0"/>
                </a:rPr>
                <a:t>、编辑教师信息、删除教师</a:t>
              </a:r>
              <a:r>
                <a:rPr lang="zh-CN" altLang="en-US" sz="1400" noProof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Gill Sans" charset="0"/>
                </a:rPr>
                <a:t>）、考试清理、系统配置（包括后台任务间隔时间、分页查询条数、手动开启考试的阈值、上传文件的上下限度、是否允许教师清理删除考试）。</a:t>
              </a:r>
              <a:endPara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 Light" charset="0"/>
                <a:sym typeface="Lato Light" charset="0"/>
              </a:endParaRPr>
            </a:p>
          </p:txBody>
        </p:sp>
      </p:grpSp>
      <p:sp>
        <p:nvSpPr>
          <p:cNvPr id="6" name="_3"/>
          <p:cNvSpPr/>
          <p:nvPr/>
        </p:nvSpPr>
        <p:spPr bwMode="blackWhite">
          <a:xfrm>
            <a:off x="3323254" y="4652854"/>
            <a:ext cx="1255901" cy="1255901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innerShdw blurRad="2286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9597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" name="_4"/>
          <p:cNvSpPr/>
          <p:nvPr/>
        </p:nvSpPr>
        <p:spPr bwMode="blackWhite">
          <a:xfrm>
            <a:off x="4204932" y="3110880"/>
            <a:ext cx="1255901" cy="1255901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innerShdw blurRad="2286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9597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_5"/>
          <p:cNvSpPr/>
          <p:nvPr/>
        </p:nvSpPr>
        <p:spPr bwMode="blackWhite">
          <a:xfrm>
            <a:off x="3413354" y="1662738"/>
            <a:ext cx="1255901" cy="1255901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innerShdw blurRad="2286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9597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_6"/>
          <p:cNvSpPr/>
          <p:nvPr/>
        </p:nvSpPr>
        <p:spPr bwMode="blackWhite">
          <a:xfrm>
            <a:off x="1101184" y="2617184"/>
            <a:ext cx="2271184" cy="2271184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innerShdw blurRad="2286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9597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10" name="_7"/>
          <p:cNvCxnSpPr>
            <a:stCxn id="9" idx="6"/>
            <a:endCxn id="7" idx="2"/>
          </p:cNvCxnSpPr>
          <p:nvPr/>
        </p:nvCxnSpPr>
        <p:spPr>
          <a:xfrm flipV="1">
            <a:off x="3372369" y="3738832"/>
            <a:ext cx="832563" cy="13945"/>
          </a:xfrm>
          <a:prstGeom prst="straightConnector1">
            <a:avLst/>
          </a:prstGeom>
          <a:ln w="1905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_8"/>
          <p:cNvCxnSpPr/>
          <p:nvPr/>
        </p:nvCxnSpPr>
        <p:spPr>
          <a:xfrm>
            <a:off x="3085273" y="2323673"/>
            <a:ext cx="0" cy="0"/>
          </a:xfrm>
          <a:prstGeom prst="line">
            <a:avLst/>
          </a:prstGeom>
          <a:ln w="19050">
            <a:solidFill>
              <a:srgbClr val="F7D9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9"/>
          <p:cNvGrpSpPr/>
          <p:nvPr/>
        </p:nvGrpSpPr>
        <p:grpSpPr>
          <a:xfrm>
            <a:off x="2828158" y="2283995"/>
            <a:ext cx="584065" cy="350757"/>
            <a:chOff x="2132468" y="2251530"/>
            <a:chExt cx="584200" cy="350838"/>
          </a:xfrm>
        </p:grpSpPr>
        <p:cxnSp>
          <p:nvCxnSpPr>
            <p:cNvPr id="13" name="直接连接符 12"/>
            <p:cNvCxnSpPr/>
            <p:nvPr/>
          </p:nvCxnSpPr>
          <p:spPr bwMode="auto">
            <a:xfrm flipV="1">
              <a:off x="2132468" y="2251530"/>
              <a:ext cx="265112" cy="350838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/>
          </p:nvCxnSpPr>
          <p:spPr bwMode="auto">
            <a:xfrm>
              <a:off x="2389643" y="2251530"/>
              <a:ext cx="327025" cy="0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10"/>
          <p:cNvGrpSpPr/>
          <p:nvPr/>
        </p:nvGrpSpPr>
        <p:grpSpPr>
          <a:xfrm>
            <a:off x="3432454" y="1818579"/>
            <a:ext cx="1210588" cy="958628"/>
            <a:chOff x="2736903" y="1786005"/>
            <a:chExt cx="1210868" cy="958850"/>
          </a:xfrm>
        </p:grpSpPr>
        <p:sp>
          <p:nvSpPr>
            <p:cNvPr id="16" name="椭圆 15"/>
            <p:cNvSpPr/>
            <p:nvPr/>
          </p:nvSpPr>
          <p:spPr bwMode="auto">
            <a:xfrm>
              <a:off x="2862912" y="1786005"/>
              <a:ext cx="958850" cy="958850"/>
            </a:xfrm>
            <a:prstGeom prst="ellipse">
              <a:avLst/>
            </a:prstGeom>
            <a:gradFill>
              <a:gsLst>
                <a:gs pos="0">
                  <a:srgbClr val="DEDEDE"/>
                </a:gs>
                <a:gs pos="100000">
                  <a:srgbClr val="FBFBFB"/>
                </a:gs>
              </a:gsLst>
              <a:lin ang="5400000" scaled="1"/>
            </a:gradFill>
            <a:ln w="31750" cap="flat">
              <a:gradFill>
                <a:gsLst>
                  <a:gs pos="0">
                    <a:schemeClr val="bg1"/>
                  </a:gs>
                  <a:gs pos="100000">
                    <a:srgbClr val="DDDDDD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  <a:effectLst>
              <a:outerShdw blurRad="228600" dist="101600" dir="5400000" algn="t" rotWithShape="0">
                <a:schemeClr val="tx1">
                  <a:lumMod val="85000"/>
                  <a:lumOff val="15000"/>
                  <a:alpha val="33000"/>
                </a:schemeClr>
              </a:outerShdw>
            </a:effec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7" name="文本框 11"/>
            <p:cNvSpPr txBox="1"/>
            <p:nvPr/>
          </p:nvSpPr>
          <p:spPr>
            <a:xfrm>
              <a:off x="2736903" y="1980923"/>
              <a:ext cx="1210868" cy="338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600" b="1" noProof="0" dirty="0" smtClean="0">
                  <a:solidFill>
                    <a:srgbClr val="089CB0"/>
                  </a:solidFill>
                  <a:latin typeface="Calibri"/>
                  <a:ea typeface="微软雅黑" panose="020B0503020204020204" pitchFamily="34" charset="-122"/>
                  <a:sym typeface="微软雅黑" pitchFamily="34" charset="-122"/>
                </a:rPr>
                <a:t>管理员用例</a:t>
              </a:r>
              <a:endPara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089CB0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  <a:sym typeface="微软雅黑" pitchFamily="34" charset="-122"/>
              </a:endParaRPr>
            </a:p>
          </p:txBody>
        </p:sp>
      </p:grpSp>
      <p:grpSp>
        <p:nvGrpSpPr>
          <p:cNvPr id="18" name="11"/>
          <p:cNvGrpSpPr/>
          <p:nvPr/>
        </p:nvGrpSpPr>
        <p:grpSpPr>
          <a:xfrm>
            <a:off x="4330180" y="3259517"/>
            <a:ext cx="1005403" cy="958628"/>
            <a:chOff x="4328978" y="3260272"/>
            <a:chExt cx="1005636" cy="958850"/>
          </a:xfrm>
        </p:grpSpPr>
        <p:sp>
          <p:nvSpPr>
            <p:cNvPr id="19" name="椭圆 18"/>
            <p:cNvSpPr/>
            <p:nvPr/>
          </p:nvSpPr>
          <p:spPr bwMode="auto">
            <a:xfrm>
              <a:off x="4358143" y="3260272"/>
              <a:ext cx="958850" cy="958850"/>
            </a:xfrm>
            <a:prstGeom prst="ellipse">
              <a:avLst/>
            </a:prstGeom>
            <a:gradFill>
              <a:gsLst>
                <a:gs pos="0">
                  <a:srgbClr val="DEDEDE"/>
                </a:gs>
                <a:gs pos="100000">
                  <a:srgbClr val="FBFBFB"/>
                </a:gs>
              </a:gsLst>
              <a:lin ang="5400000" scaled="1"/>
            </a:gradFill>
            <a:ln w="31750" cap="flat">
              <a:gradFill>
                <a:gsLst>
                  <a:gs pos="0">
                    <a:schemeClr val="bg1"/>
                  </a:gs>
                  <a:gs pos="100000">
                    <a:srgbClr val="DDDDDD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  <a:effectLst>
              <a:outerShdw blurRad="228600" dist="101600" dir="5400000" algn="t" rotWithShape="0">
                <a:schemeClr val="tx1">
                  <a:lumMod val="85000"/>
                  <a:lumOff val="15000"/>
                  <a:alpha val="33000"/>
                </a:schemeClr>
              </a:outerShdw>
            </a:effec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0" name="文本框 15"/>
            <p:cNvSpPr txBox="1"/>
            <p:nvPr/>
          </p:nvSpPr>
          <p:spPr>
            <a:xfrm>
              <a:off x="4328978" y="3461257"/>
              <a:ext cx="1005636" cy="338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600" b="1" dirty="0" smtClean="0">
                  <a:solidFill>
                    <a:srgbClr val="089CB0"/>
                  </a:solidFill>
                  <a:latin typeface="Calibri"/>
                  <a:ea typeface="微软雅黑" panose="020B0503020204020204" pitchFamily="34" charset="-122"/>
                  <a:sym typeface="微软雅黑" pitchFamily="34" charset="-122"/>
                </a:rPr>
                <a:t>学生用例</a:t>
              </a:r>
              <a:endPara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089CB0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  <a:sym typeface="微软雅黑" pitchFamily="34" charset="-122"/>
              </a:endParaRPr>
            </a:p>
          </p:txBody>
        </p:sp>
      </p:grpSp>
      <p:grpSp>
        <p:nvGrpSpPr>
          <p:cNvPr id="21" name="12"/>
          <p:cNvGrpSpPr/>
          <p:nvPr/>
        </p:nvGrpSpPr>
        <p:grpSpPr>
          <a:xfrm>
            <a:off x="3461475" y="4784471"/>
            <a:ext cx="1005403" cy="958628"/>
            <a:chOff x="3206639" y="4823962"/>
            <a:chExt cx="1005636" cy="958850"/>
          </a:xfrm>
        </p:grpSpPr>
        <p:sp>
          <p:nvSpPr>
            <p:cNvPr id="22" name="椭圆 21"/>
            <p:cNvSpPr/>
            <p:nvPr/>
          </p:nvSpPr>
          <p:spPr bwMode="auto">
            <a:xfrm>
              <a:off x="3224213" y="4823962"/>
              <a:ext cx="957262" cy="958850"/>
            </a:xfrm>
            <a:prstGeom prst="ellipse">
              <a:avLst/>
            </a:prstGeom>
            <a:gradFill>
              <a:gsLst>
                <a:gs pos="0">
                  <a:srgbClr val="DEDEDE"/>
                </a:gs>
                <a:gs pos="100000">
                  <a:srgbClr val="FBFBFB"/>
                </a:gs>
              </a:gsLst>
              <a:lin ang="5400000" scaled="1"/>
            </a:gradFill>
            <a:ln w="31750" cap="flat">
              <a:gradFill>
                <a:gsLst>
                  <a:gs pos="0">
                    <a:schemeClr val="bg1"/>
                  </a:gs>
                  <a:gs pos="100000">
                    <a:srgbClr val="DDDDDD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  <a:effectLst>
              <a:outerShdw blurRad="228600" dist="101600" dir="5400000" algn="t" rotWithShape="0">
                <a:schemeClr val="tx1">
                  <a:lumMod val="85000"/>
                  <a:lumOff val="15000"/>
                  <a:alpha val="33000"/>
                </a:schemeClr>
              </a:outerShdw>
            </a:effec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3" name="文本框 19"/>
            <p:cNvSpPr txBox="1"/>
            <p:nvPr/>
          </p:nvSpPr>
          <p:spPr>
            <a:xfrm>
              <a:off x="3206639" y="5028020"/>
              <a:ext cx="1005636" cy="338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600" b="1" dirty="0" smtClean="0">
                  <a:solidFill>
                    <a:srgbClr val="089CB0"/>
                  </a:solidFill>
                  <a:latin typeface="Calibri"/>
                  <a:ea typeface="微软雅黑" panose="020B0503020204020204" pitchFamily="34" charset="-122"/>
                  <a:sym typeface="微软雅黑" pitchFamily="34" charset="-122"/>
                </a:rPr>
                <a:t>教师用例</a:t>
              </a:r>
              <a:endPara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089CB0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  <a:sym typeface="微软雅黑" pitchFamily="34" charset="-122"/>
              </a:endParaRPr>
            </a:p>
          </p:txBody>
        </p:sp>
      </p:grpSp>
      <p:grpSp>
        <p:nvGrpSpPr>
          <p:cNvPr id="24" name="13"/>
          <p:cNvGrpSpPr/>
          <p:nvPr/>
        </p:nvGrpSpPr>
        <p:grpSpPr>
          <a:xfrm>
            <a:off x="5454461" y="3299207"/>
            <a:ext cx="5895291" cy="1011220"/>
            <a:chOff x="5453518" y="3299971"/>
            <a:chExt cx="5896655" cy="1011454"/>
          </a:xfrm>
        </p:grpSpPr>
        <p:cxnSp>
          <p:nvCxnSpPr>
            <p:cNvPr id="25" name="直接连接符 24"/>
            <p:cNvCxnSpPr/>
            <p:nvPr/>
          </p:nvCxnSpPr>
          <p:spPr>
            <a:xfrm flipH="1">
              <a:off x="5453518" y="3806372"/>
              <a:ext cx="893762" cy="0"/>
            </a:xfrm>
            <a:prstGeom prst="line">
              <a:avLst/>
            </a:prstGeom>
            <a:ln w="19050">
              <a:solidFill>
                <a:srgbClr val="089CB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左中括号 25"/>
            <p:cNvSpPr/>
            <p:nvPr/>
          </p:nvSpPr>
          <p:spPr>
            <a:xfrm>
              <a:off x="6411915" y="3309485"/>
              <a:ext cx="123825" cy="989920"/>
            </a:xfrm>
            <a:prstGeom prst="leftBracket">
              <a:avLst/>
            </a:prstGeom>
            <a:ln w="19050">
              <a:solidFill>
                <a:srgbClr val="089CB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7" name="Rectangle 5"/>
            <p:cNvSpPr>
              <a:spLocks/>
            </p:cNvSpPr>
            <p:nvPr/>
          </p:nvSpPr>
          <p:spPr bwMode="auto">
            <a:xfrm>
              <a:off x="6654802" y="3299971"/>
              <a:ext cx="4695371" cy="10114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marL="0" marR="0" lvl="0" indent="0" algn="l" defTabSz="1219170" rtl="0" eaLnBrk="1" fontAlgn="base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40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Gill Sans" charset="0"/>
                </a:rPr>
                <a:t>答案上传、试卷下载、查看提交、退出登陆、登陆</a:t>
              </a:r>
              <a:r>
                <a:rPr kumimoji="0" lang="zh-CN" altLang="en-US" sz="14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Gill Sans" charset="0"/>
                </a:rPr>
                <a:t>。</a:t>
              </a:r>
              <a:endPara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 Light" charset="0"/>
                <a:sym typeface="Lato Light" charset="0"/>
              </a:endParaRPr>
            </a:p>
          </p:txBody>
        </p:sp>
      </p:grpSp>
      <p:grpSp>
        <p:nvGrpSpPr>
          <p:cNvPr id="28" name="14"/>
          <p:cNvGrpSpPr/>
          <p:nvPr/>
        </p:nvGrpSpPr>
        <p:grpSpPr>
          <a:xfrm>
            <a:off x="4588450" y="4825677"/>
            <a:ext cx="6114996" cy="1031697"/>
            <a:chOff x="4333875" y="4865176"/>
            <a:chExt cx="6116412" cy="1031936"/>
          </a:xfrm>
        </p:grpSpPr>
        <p:cxnSp>
          <p:nvCxnSpPr>
            <p:cNvPr id="29" name="直接连接符 28"/>
            <p:cNvCxnSpPr/>
            <p:nvPr/>
          </p:nvCxnSpPr>
          <p:spPr>
            <a:xfrm flipH="1">
              <a:off x="4333875" y="5361443"/>
              <a:ext cx="893763" cy="0"/>
            </a:xfrm>
            <a:prstGeom prst="line">
              <a:avLst/>
            </a:prstGeom>
            <a:ln w="19050">
              <a:solidFill>
                <a:srgbClr val="089CB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左中括号 29"/>
            <p:cNvSpPr/>
            <p:nvPr/>
          </p:nvSpPr>
          <p:spPr>
            <a:xfrm>
              <a:off x="5327650" y="4865176"/>
              <a:ext cx="123825" cy="992534"/>
            </a:xfrm>
            <a:prstGeom prst="leftBracket">
              <a:avLst/>
            </a:prstGeom>
            <a:ln w="19050">
              <a:solidFill>
                <a:srgbClr val="089CB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1" name="Rectangle 5"/>
            <p:cNvSpPr>
              <a:spLocks/>
            </p:cNvSpPr>
            <p:nvPr/>
          </p:nvSpPr>
          <p:spPr bwMode="auto">
            <a:xfrm>
              <a:off x="5653089" y="4885658"/>
              <a:ext cx="4797198" cy="10114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lvl="0" defTabSz="1219170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40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Gill Sans" charset="0"/>
                </a:rPr>
                <a:t>登陆</a:t>
              </a:r>
              <a:r>
                <a:rPr lang="zh-CN" altLang="en-US" sz="14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Gill Sans" charset="0"/>
                </a:rPr>
                <a:t>、修改密码、退出登陆、新建</a:t>
              </a:r>
              <a:r>
                <a:rPr lang="zh-CN" altLang="en-US" sz="140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Gill Sans" charset="0"/>
                </a:rPr>
                <a:t>考试、考试概况、学生信息批量添加、学生信息查询、添加单个学生、学生登陆信息解绑、根据</a:t>
              </a:r>
              <a:r>
                <a:rPr lang="en-US" altLang="zh-CN" sz="140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Gill Sans" charset="0"/>
                </a:rPr>
                <a:t>IP</a:t>
              </a:r>
              <a:r>
                <a:rPr lang="zh-CN" altLang="en-US" sz="140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Gill Sans" charset="0"/>
                </a:rPr>
                <a:t>查询登陆信息、消息通知添加、考试信息归档及清理</a:t>
              </a:r>
              <a:endPara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 Light" charset="0"/>
                <a:sym typeface="Lato Light" charset="0"/>
              </a:endParaRPr>
            </a:p>
          </p:txBody>
        </p:sp>
      </p:grpSp>
      <p:grpSp>
        <p:nvGrpSpPr>
          <p:cNvPr id="32" name="_15"/>
          <p:cNvGrpSpPr/>
          <p:nvPr/>
        </p:nvGrpSpPr>
        <p:grpSpPr>
          <a:xfrm>
            <a:off x="1190935" y="2870106"/>
            <a:ext cx="2031325" cy="1762396"/>
            <a:chOff x="1189005" y="2870770"/>
            <a:chExt cx="2031795" cy="1762804"/>
          </a:xfrm>
        </p:grpSpPr>
        <p:sp>
          <p:nvSpPr>
            <p:cNvPr id="33" name="椭圆 32"/>
            <p:cNvSpPr/>
            <p:nvPr/>
          </p:nvSpPr>
          <p:spPr>
            <a:xfrm>
              <a:off x="1360492" y="2870770"/>
              <a:ext cx="1762804" cy="1762804"/>
            </a:xfrm>
            <a:prstGeom prst="ellipse">
              <a:avLst/>
            </a:prstGeom>
            <a:solidFill>
              <a:srgbClr val="089CB0"/>
            </a:solidFill>
            <a:ln w="28575" cap="flat">
              <a:noFill/>
              <a:prstDash val="solid"/>
              <a:miter lim="800000"/>
              <a:headEnd/>
              <a:tailEnd/>
            </a:ln>
            <a:effectLst>
              <a:outerShdw blurRad="228600" dist="228600" dir="5400000" algn="t" rotWithShape="0">
                <a:schemeClr val="tx1">
                  <a:lumMod val="85000"/>
                  <a:lumOff val="15000"/>
                  <a:alpha val="28000"/>
                </a:schemeClr>
              </a:outerShdw>
            </a:effec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1189005" y="3338146"/>
              <a:ext cx="2031795" cy="83118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2400" b="1" dirty="0">
                  <a:solidFill>
                    <a:prstClr val="white"/>
                  </a:solidFill>
                  <a:latin typeface="Calibri"/>
                  <a:ea typeface="微软雅黑" panose="020B0503020204020204" pitchFamily="34" charset="-122"/>
                  <a:sym typeface="微软雅黑" pitchFamily="34" charset="-122"/>
                </a:rPr>
                <a:t>项目</a:t>
              </a:r>
              <a:endPara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  <a:sym typeface="微软雅黑" pitchFamily="34" charset="-122"/>
              </a:endParaRPr>
            </a:p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2400" b="1" dirty="0" smtClean="0">
                  <a:solidFill>
                    <a:prstClr val="white"/>
                  </a:solidFill>
                  <a:latin typeface="Calibri"/>
                  <a:ea typeface="微软雅黑" panose="020B0503020204020204" pitchFamily="34" charset="-122"/>
                  <a:sym typeface="微软雅黑" pitchFamily="34" charset="-122"/>
                </a:rPr>
                <a:t>角色用例分析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  <a:sym typeface="微软雅黑" pitchFamily="34" charset="-122"/>
              </a:endParaRPr>
            </a:p>
          </p:txBody>
        </p:sp>
      </p:grpSp>
      <p:grpSp>
        <p:nvGrpSpPr>
          <p:cNvPr id="35" name="_16"/>
          <p:cNvGrpSpPr/>
          <p:nvPr/>
        </p:nvGrpSpPr>
        <p:grpSpPr>
          <a:xfrm flipV="1">
            <a:off x="2748460" y="4825676"/>
            <a:ext cx="584065" cy="350757"/>
            <a:chOff x="2132468" y="2251530"/>
            <a:chExt cx="584200" cy="350838"/>
          </a:xfrm>
        </p:grpSpPr>
        <p:cxnSp>
          <p:nvCxnSpPr>
            <p:cNvPr id="36" name="直接连接符 35"/>
            <p:cNvCxnSpPr/>
            <p:nvPr/>
          </p:nvCxnSpPr>
          <p:spPr bwMode="auto">
            <a:xfrm flipV="1">
              <a:off x="2132468" y="2251530"/>
              <a:ext cx="265112" cy="350838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/>
            <p:cNvCxnSpPr/>
            <p:nvPr/>
          </p:nvCxnSpPr>
          <p:spPr bwMode="auto">
            <a:xfrm>
              <a:off x="2389643" y="2251530"/>
              <a:ext cx="327025" cy="0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组合 37"/>
          <p:cNvGrpSpPr/>
          <p:nvPr/>
        </p:nvGrpSpPr>
        <p:grpSpPr>
          <a:xfrm>
            <a:off x="568443" y="493533"/>
            <a:ext cx="2200977" cy="420564"/>
            <a:chOff x="568442" y="319364"/>
            <a:chExt cx="2200979" cy="420565"/>
          </a:xfrm>
        </p:grpSpPr>
        <p:sp>
          <p:nvSpPr>
            <p:cNvPr id="39" name="文本框 23"/>
            <p:cNvSpPr txBox="1"/>
            <p:nvPr/>
          </p:nvSpPr>
          <p:spPr>
            <a:xfrm>
              <a:off x="665958" y="319364"/>
              <a:ext cx="2103463" cy="4205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133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89CB0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rPr>
                <a:t>项目的角色用例</a:t>
              </a:r>
              <a:endParaRPr kumimoji="0" lang="zh-CN" altLang="en-US" sz="2133" b="0" i="0" u="none" strike="noStrike" kern="1200" cap="none" spc="0" normalizeH="0" baseline="0" noProof="0" dirty="0">
                <a:ln>
                  <a:noFill/>
                </a:ln>
                <a:solidFill>
                  <a:srgbClr val="089CB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  <p:sp>
          <p:nvSpPr>
            <p:cNvPr id="40" name="等腰三角形 39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67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</p:grpSp>
      <p:sp>
        <p:nvSpPr>
          <p:cNvPr id="42" name="圆角矩形 153"/>
          <p:cNvSpPr/>
          <p:nvPr/>
        </p:nvSpPr>
        <p:spPr>
          <a:xfrm>
            <a:off x="534650" y="1133537"/>
            <a:ext cx="11122703" cy="36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innerShdw blurRad="38100" dist="12700" dir="16200000">
              <a:prstClr val="black">
                <a:alpha val="3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67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67162278"/>
      </p:ext>
    </p:extLst>
  </p:cSld>
  <p:clrMapOvr>
    <a:masterClrMapping/>
  </p:clrMapOvr>
  <p:transition spd="slow" advTm="0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3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800"/>
                            </p:stCondLst>
                            <p:childTnLst>
                              <p:par>
                                <p:cTn id="5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300"/>
                            </p:stCondLst>
                            <p:childTnLst>
                              <p:par>
                                <p:cTn id="5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8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6300"/>
                            </p:stCondLst>
                            <p:childTnLst>
                              <p:par>
                                <p:cTn id="6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6800"/>
                            </p:stCondLst>
                            <p:childTnLst>
                              <p:par>
                                <p:cTn id="7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4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组合 41"/>
          <p:cNvGrpSpPr/>
          <p:nvPr/>
        </p:nvGrpSpPr>
        <p:grpSpPr>
          <a:xfrm>
            <a:off x="0" y="2202440"/>
            <a:ext cx="12192000" cy="2419703"/>
            <a:chOff x="170694" y="177982"/>
            <a:chExt cx="3936004" cy="781165"/>
          </a:xfrm>
        </p:grpSpPr>
        <p:sp>
          <p:nvSpPr>
            <p:cNvPr id="44" name="等腰三角形 43"/>
            <p:cNvSpPr/>
            <p:nvPr/>
          </p:nvSpPr>
          <p:spPr>
            <a:xfrm>
              <a:off x="1233863" y="177982"/>
              <a:ext cx="355284" cy="356514"/>
            </a:xfrm>
            <a:prstGeom prst="triangle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70"/>
              <a:endParaRPr lang="zh-CN" altLang="en-US" sz="2400">
                <a:solidFill>
                  <a:prstClr val="white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45" name="等腰三角形 44"/>
            <p:cNvSpPr/>
            <p:nvPr/>
          </p:nvSpPr>
          <p:spPr>
            <a:xfrm flipV="1">
              <a:off x="200258" y="602633"/>
              <a:ext cx="355284" cy="356514"/>
            </a:xfrm>
            <a:prstGeom prst="triangle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70"/>
              <a:endParaRPr lang="zh-CN" altLang="en-US" sz="2400">
                <a:solidFill>
                  <a:prstClr val="white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46" name="矩形 45"/>
            <p:cNvSpPr/>
            <p:nvPr/>
          </p:nvSpPr>
          <p:spPr>
            <a:xfrm>
              <a:off x="170694" y="261768"/>
              <a:ext cx="3936004" cy="61198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70"/>
              <a:endParaRPr lang="zh-CN" altLang="en-US" sz="2400">
                <a:solidFill>
                  <a:prstClr val="white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47" name="平行四边形 46"/>
            <p:cNvSpPr/>
            <p:nvPr/>
          </p:nvSpPr>
          <p:spPr>
            <a:xfrm>
              <a:off x="376965" y="178257"/>
              <a:ext cx="1036076" cy="779005"/>
            </a:xfrm>
            <a:prstGeom prst="parallelogram">
              <a:avLst>
                <a:gd name="adj" fmla="val 48207"/>
              </a:avLst>
            </a:prstGeom>
            <a:solidFill>
              <a:srgbClr val="44AD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70"/>
              <a:endParaRPr lang="zh-CN" altLang="en-US" sz="2400">
                <a:solidFill>
                  <a:prstClr val="white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48" name="文本框 6"/>
            <p:cNvSpPr txBox="1"/>
            <p:nvPr/>
          </p:nvSpPr>
          <p:spPr>
            <a:xfrm>
              <a:off x="650907" y="284178"/>
              <a:ext cx="569115" cy="559693"/>
            </a:xfrm>
            <a:prstGeom prst="rect">
              <a:avLst/>
            </a:prstGeom>
            <a:noFill/>
          </p:spPr>
          <p:txBody>
            <a:bodyPr wrap="square" lIns="91440" tIns="45720" rIns="91440" bIns="45720" rtlCol="0">
              <a:spAutoFit/>
            </a:bodyPr>
            <a:lstStyle/>
            <a:p>
              <a:pPr defTabSz="1219170"/>
              <a:r>
                <a:rPr lang="en-US" altLang="zh-CN" sz="10666">
                  <a:solidFill>
                    <a:prstClr val="white">
                      <a:lumMod val="95000"/>
                    </a:prstClr>
                  </a:solidFill>
                  <a:latin typeface="Impact" panose="020B0806030902050204" pitchFamily="34" charset="0"/>
                  <a:ea typeface="宋体" panose="02010600030101010101" pitchFamily="2" charset="-122"/>
                </a:rPr>
                <a:t>02</a:t>
              </a:r>
              <a:endParaRPr lang="zh-CN" altLang="en-US" sz="10666" dirty="0">
                <a:solidFill>
                  <a:prstClr val="white">
                    <a:lumMod val="95000"/>
                  </a:prstClr>
                </a:solidFill>
                <a:latin typeface="Impact" panose="020B080603090205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49" name="TextBox 48"/>
          <p:cNvSpPr txBox="1"/>
          <p:nvPr/>
        </p:nvSpPr>
        <p:spPr>
          <a:xfrm>
            <a:off x="3970635" y="2729027"/>
            <a:ext cx="6733877" cy="830999"/>
          </a:xfrm>
          <a:prstGeom prst="rect">
            <a:avLst/>
          </a:prstGeom>
          <a:noFill/>
        </p:spPr>
        <p:txBody>
          <a:bodyPr wrap="square" lIns="91445" tIns="45721" rIns="91445" bIns="45721" rtlCol="0">
            <a:spAutoFit/>
          </a:bodyPr>
          <a:lstStyle/>
          <a:p>
            <a:pPr defTabSz="1219170"/>
            <a:r>
              <a:rPr lang="zh-CN" altLang="en-US" sz="4800" b="1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工作完成具体情况</a:t>
            </a:r>
            <a:endParaRPr lang="zh-CN" altLang="en-US" sz="4800" b="1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65922406"/>
      </p:ext>
    </p:extLst>
  </p:cSld>
  <p:clrMapOvr>
    <a:masterClrMapping/>
  </p:clrMapOvr>
  <p:transition spd="slow" advTm="0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8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animScale>
                                      <p:cBhvr>
                                        <p:cTn id="14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15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16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17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  <p:bldP spid="49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_1"/>
          <p:cNvCxnSpPr/>
          <p:nvPr/>
        </p:nvCxnSpPr>
        <p:spPr>
          <a:xfrm>
            <a:off x="4047744" y="2948947"/>
            <a:ext cx="975360" cy="0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" name="_2"/>
          <p:cNvCxnSpPr/>
          <p:nvPr/>
        </p:nvCxnSpPr>
        <p:spPr>
          <a:xfrm>
            <a:off x="7168896" y="2948947"/>
            <a:ext cx="959104" cy="0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" name="_3"/>
          <p:cNvSpPr/>
          <p:nvPr/>
        </p:nvSpPr>
        <p:spPr>
          <a:xfrm flipH="1">
            <a:off x="1889572" y="1870112"/>
            <a:ext cx="2157669" cy="2157669"/>
          </a:xfrm>
          <a:prstGeom prst="arc">
            <a:avLst>
              <a:gd name="adj1" fmla="val 12184051"/>
              <a:gd name="adj2" fmla="val 0"/>
            </a:avLst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_4"/>
          <p:cNvSpPr/>
          <p:nvPr/>
        </p:nvSpPr>
        <p:spPr>
          <a:xfrm flipH="1" flipV="1">
            <a:off x="1889572" y="1906759"/>
            <a:ext cx="2157669" cy="2157669"/>
          </a:xfrm>
          <a:prstGeom prst="arc">
            <a:avLst>
              <a:gd name="adj1" fmla="val 10684416"/>
              <a:gd name="adj2" fmla="val 20274395"/>
            </a:avLst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_5"/>
          <p:cNvSpPr/>
          <p:nvPr/>
        </p:nvSpPr>
        <p:spPr>
          <a:xfrm flipH="1">
            <a:off x="5010392" y="1870112"/>
            <a:ext cx="2157669" cy="2157669"/>
          </a:xfrm>
          <a:prstGeom prst="arc">
            <a:avLst>
              <a:gd name="adj1" fmla="val 12184051"/>
              <a:gd name="adj2" fmla="val 0"/>
            </a:avLst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" name="_6"/>
          <p:cNvSpPr/>
          <p:nvPr/>
        </p:nvSpPr>
        <p:spPr>
          <a:xfrm flipH="1" flipV="1">
            <a:off x="5010392" y="1906759"/>
            <a:ext cx="2157669" cy="2157669"/>
          </a:xfrm>
          <a:prstGeom prst="arc">
            <a:avLst>
              <a:gd name="adj1" fmla="val 10684416"/>
              <a:gd name="adj2" fmla="val 20274395"/>
            </a:avLst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_7"/>
          <p:cNvSpPr/>
          <p:nvPr/>
        </p:nvSpPr>
        <p:spPr>
          <a:xfrm flipH="1">
            <a:off x="8134178" y="1870112"/>
            <a:ext cx="2157669" cy="2157669"/>
          </a:xfrm>
          <a:prstGeom prst="arc">
            <a:avLst>
              <a:gd name="adj1" fmla="val 12184051"/>
              <a:gd name="adj2" fmla="val 0"/>
            </a:avLst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_8"/>
          <p:cNvSpPr/>
          <p:nvPr/>
        </p:nvSpPr>
        <p:spPr>
          <a:xfrm flipH="1" flipV="1">
            <a:off x="8134178" y="1906759"/>
            <a:ext cx="2157669" cy="2157669"/>
          </a:xfrm>
          <a:prstGeom prst="arc">
            <a:avLst>
              <a:gd name="adj1" fmla="val 10684416"/>
              <a:gd name="adj2" fmla="val 20274395"/>
            </a:avLst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graphicFrame>
        <p:nvGraphicFramePr>
          <p:cNvPr id="10" name="_9"/>
          <p:cNvGraphicFramePr/>
          <p:nvPr>
            <p:extLst>
              <p:ext uri="{D42A27DB-BD31-4B8C-83A1-F6EECF244321}">
                <p14:modId xmlns:p14="http://schemas.microsoft.com/office/powerpoint/2010/main" val="898584253"/>
              </p:ext>
            </p:extLst>
          </p:nvPr>
        </p:nvGraphicFramePr>
        <p:xfrm>
          <a:off x="1271634" y="1839791"/>
          <a:ext cx="3391925" cy="22612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1" name="10"/>
          <p:cNvGraphicFramePr/>
          <p:nvPr>
            <p:extLst>
              <p:ext uri="{D42A27DB-BD31-4B8C-83A1-F6EECF244321}">
                <p14:modId xmlns:p14="http://schemas.microsoft.com/office/powerpoint/2010/main" val="3765634519"/>
              </p:ext>
            </p:extLst>
          </p:nvPr>
        </p:nvGraphicFramePr>
        <p:xfrm>
          <a:off x="4400038" y="1839791"/>
          <a:ext cx="3391925" cy="22612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2" name="11"/>
          <p:cNvGraphicFramePr/>
          <p:nvPr>
            <p:extLst>
              <p:ext uri="{D42A27DB-BD31-4B8C-83A1-F6EECF244321}">
                <p14:modId xmlns:p14="http://schemas.microsoft.com/office/powerpoint/2010/main" val="4271532948"/>
              </p:ext>
            </p:extLst>
          </p:nvPr>
        </p:nvGraphicFramePr>
        <p:xfrm>
          <a:off x="7528442" y="1839791"/>
          <a:ext cx="3391925" cy="22612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3" name="12"/>
          <p:cNvSpPr/>
          <p:nvPr/>
        </p:nvSpPr>
        <p:spPr>
          <a:xfrm>
            <a:off x="1796623" y="4294289"/>
            <a:ext cx="2339102" cy="5355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just" defTabSz="121917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dirty="0" smtClean="0">
                <a:solidFill>
                  <a:srgbClr val="089C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学生用例完成度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89CB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" name="13"/>
          <p:cNvSpPr/>
          <p:nvPr/>
        </p:nvSpPr>
        <p:spPr>
          <a:xfrm>
            <a:off x="1852571" y="4738525"/>
            <a:ext cx="2227205" cy="1667892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133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133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anose="020B0503020204020204" pitchFamily="34" charset="-122"/>
              </a:rPr>
              <a:t>  </a:t>
            </a:r>
            <a:r>
              <a:rPr lang="zh-CN" altLang="en-US" sz="2133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anose="020B0503020204020204" pitchFamily="34" charset="-122"/>
              </a:rPr>
              <a:t>需求分析中学生的用</a:t>
            </a:r>
            <a:r>
              <a:rPr lang="zh-CN" altLang="en-US" sz="2133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anose="020B0503020204020204" pitchFamily="34" charset="-122"/>
              </a:rPr>
              <a:t>例比较单一，完成度为</a:t>
            </a:r>
            <a:r>
              <a:rPr lang="en-US" altLang="zh-CN" sz="2133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anose="020B0503020204020204" pitchFamily="34" charset="-122"/>
              </a:rPr>
              <a:t>100%</a:t>
            </a:r>
            <a:endParaRPr lang="zh-CN" altLang="en-US" sz="2133" dirty="0">
              <a:solidFill>
                <a:prstClr val="black">
                  <a:lumMod val="75000"/>
                  <a:lumOff val="25000"/>
                </a:prstClr>
              </a:solidFill>
              <a:latin typeface="微软雅黑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14"/>
          <p:cNvSpPr/>
          <p:nvPr/>
        </p:nvSpPr>
        <p:spPr>
          <a:xfrm>
            <a:off x="4926451" y="4294289"/>
            <a:ext cx="2339102" cy="4979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just" defTabSz="121917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89CB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教师用例完成度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89CB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6" name="15"/>
          <p:cNvSpPr/>
          <p:nvPr/>
        </p:nvSpPr>
        <p:spPr>
          <a:xfrm>
            <a:off x="5027274" y="4738525"/>
            <a:ext cx="2227205" cy="163455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133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anose="020B0503020204020204" pitchFamily="34" charset="-122"/>
              </a:rPr>
              <a:t>比较复杂，在考试自动开启使用单线程，但是实现的不是很完美。</a:t>
            </a:r>
            <a:endParaRPr lang="zh-CN" altLang="en-US" sz="2133" dirty="0">
              <a:solidFill>
                <a:prstClr val="black">
                  <a:lumMod val="75000"/>
                  <a:lumOff val="25000"/>
                </a:prstClr>
              </a:solidFill>
              <a:latin typeface="微软雅黑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16"/>
          <p:cNvSpPr/>
          <p:nvPr/>
        </p:nvSpPr>
        <p:spPr>
          <a:xfrm>
            <a:off x="7902391" y="4294289"/>
            <a:ext cx="2646878" cy="5355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just" defTabSz="121917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89CB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管理员用例完成度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89CB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8" name="17"/>
          <p:cNvSpPr/>
          <p:nvPr/>
        </p:nvSpPr>
        <p:spPr>
          <a:xfrm>
            <a:off x="8112224" y="5159032"/>
            <a:ext cx="2227205" cy="452881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133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微软雅黑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9" name="18"/>
          <p:cNvSpPr/>
          <p:nvPr/>
        </p:nvSpPr>
        <p:spPr>
          <a:xfrm>
            <a:off x="2543622" y="2725908"/>
            <a:ext cx="845104" cy="488660"/>
          </a:xfrm>
          <a:prstGeom prst="rect">
            <a:avLst/>
          </a:prstGeom>
        </p:spPr>
        <p:txBody>
          <a:bodyPr wrap="none" anchor="t">
            <a:spAutoFit/>
          </a:bodyPr>
          <a:lstStyle/>
          <a:p>
            <a:pPr marL="0" marR="0" lvl="0" indent="0" algn="ctr" defTabSz="121917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400" dirty="0" smtClean="0">
                <a:solidFill>
                  <a:srgbClr val="089CB0"/>
                </a:solidFill>
                <a:latin typeface="Impact" pitchFamily="34" charset="0"/>
                <a:ea typeface="微软雅黑" pitchFamily="34" charset="-122"/>
              </a:rPr>
              <a:t>100</a:t>
            </a:r>
            <a:r>
              <a:rPr kumimoji="0" lang="en-US" altLang="zh-CN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89CB0"/>
                </a:solidFill>
                <a:effectLst/>
                <a:uLnTx/>
                <a:uFillTx/>
                <a:latin typeface="Impact" pitchFamily="34" charset="0"/>
                <a:ea typeface="微软雅黑" pitchFamily="34" charset="-122"/>
                <a:cs typeface="+mn-cs"/>
              </a:rPr>
              <a:t>%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89CB0"/>
              </a:solidFill>
              <a:effectLst/>
              <a:uLnTx/>
              <a:uFillTx/>
              <a:latin typeface="Impact" pitchFamily="34" charset="0"/>
              <a:ea typeface="微软雅黑" pitchFamily="34" charset="-122"/>
              <a:cs typeface="+mn-cs"/>
            </a:endParaRPr>
          </a:p>
        </p:txBody>
      </p:sp>
      <p:sp>
        <p:nvSpPr>
          <p:cNvPr id="20" name="19"/>
          <p:cNvSpPr/>
          <p:nvPr/>
        </p:nvSpPr>
        <p:spPr>
          <a:xfrm>
            <a:off x="5724383" y="2725908"/>
            <a:ext cx="729687" cy="488660"/>
          </a:xfrm>
          <a:prstGeom prst="rect">
            <a:avLst/>
          </a:prstGeom>
        </p:spPr>
        <p:txBody>
          <a:bodyPr wrap="none" anchor="t">
            <a:spAutoFit/>
          </a:bodyPr>
          <a:lstStyle/>
          <a:p>
            <a:pPr marL="0" marR="0" lvl="0" indent="0" algn="ctr" defTabSz="121917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400" dirty="0" smtClean="0">
                <a:solidFill>
                  <a:srgbClr val="089CB0"/>
                </a:solidFill>
                <a:latin typeface="Impact" pitchFamily="34" charset="0"/>
                <a:ea typeface="微软雅黑" pitchFamily="34" charset="-122"/>
              </a:rPr>
              <a:t>90</a:t>
            </a:r>
            <a:r>
              <a:rPr kumimoji="0" lang="en-US" altLang="zh-CN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89CB0"/>
                </a:solidFill>
                <a:effectLst/>
                <a:uLnTx/>
                <a:uFillTx/>
                <a:latin typeface="Impact" pitchFamily="34" charset="0"/>
                <a:ea typeface="微软雅黑" pitchFamily="34" charset="-122"/>
                <a:cs typeface="+mn-cs"/>
              </a:rPr>
              <a:t>%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89CB0"/>
              </a:solidFill>
              <a:effectLst/>
              <a:uLnTx/>
              <a:uFillTx/>
              <a:latin typeface="Impact" pitchFamily="34" charset="0"/>
              <a:ea typeface="微软雅黑" pitchFamily="34" charset="-122"/>
              <a:cs typeface="+mn-cs"/>
            </a:endParaRPr>
          </a:p>
        </p:txBody>
      </p:sp>
      <p:sp>
        <p:nvSpPr>
          <p:cNvPr id="21" name="20"/>
          <p:cNvSpPr/>
          <p:nvPr/>
        </p:nvSpPr>
        <p:spPr>
          <a:xfrm>
            <a:off x="8803275" y="2725908"/>
            <a:ext cx="845104" cy="488660"/>
          </a:xfrm>
          <a:prstGeom prst="rect">
            <a:avLst/>
          </a:prstGeom>
        </p:spPr>
        <p:txBody>
          <a:bodyPr wrap="none" anchor="t">
            <a:spAutoFit/>
          </a:bodyPr>
          <a:lstStyle/>
          <a:p>
            <a:pPr marL="0" marR="0" lvl="0" indent="0" algn="ctr" defTabSz="121917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400" dirty="0" smtClean="0">
                <a:solidFill>
                  <a:srgbClr val="089CB0"/>
                </a:solidFill>
                <a:latin typeface="Impact" pitchFamily="34" charset="0"/>
                <a:ea typeface="微软雅黑" pitchFamily="34" charset="-122"/>
              </a:rPr>
              <a:t>100</a:t>
            </a:r>
            <a:r>
              <a:rPr kumimoji="0" lang="en-US" altLang="zh-CN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89CB0"/>
                </a:solidFill>
                <a:effectLst/>
                <a:uLnTx/>
                <a:uFillTx/>
                <a:latin typeface="Impact" pitchFamily="34" charset="0"/>
                <a:ea typeface="微软雅黑" pitchFamily="34" charset="-122"/>
                <a:cs typeface="+mn-cs"/>
              </a:rPr>
              <a:t>%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89CB0"/>
              </a:solidFill>
              <a:effectLst/>
              <a:uLnTx/>
              <a:uFillTx/>
              <a:latin typeface="Impact" pitchFamily="34" charset="0"/>
              <a:ea typeface="微软雅黑" pitchFamily="34" charset="-122"/>
              <a:cs typeface="+mn-cs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568443" y="493533"/>
            <a:ext cx="1926863" cy="420564"/>
            <a:chOff x="568442" y="319364"/>
            <a:chExt cx="1926866" cy="420565"/>
          </a:xfrm>
        </p:grpSpPr>
        <p:sp>
          <p:nvSpPr>
            <p:cNvPr id="23" name="文本框 23"/>
            <p:cNvSpPr txBox="1"/>
            <p:nvPr/>
          </p:nvSpPr>
          <p:spPr>
            <a:xfrm>
              <a:off x="665958" y="319364"/>
              <a:ext cx="1829350" cy="4205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133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7BD4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rPr>
                <a:t>工作完成情况</a:t>
              </a:r>
              <a:endParaRPr kumimoji="0" lang="zh-CN" altLang="en-US" sz="2133" b="0" i="0" u="none" strike="noStrike" kern="1200" cap="none" spc="0" normalizeH="0" baseline="0" noProof="0" dirty="0">
                <a:ln>
                  <a:noFill/>
                </a:ln>
                <a:solidFill>
                  <a:srgbClr val="007BD4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  <p:sp>
          <p:nvSpPr>
            <p:cNvPr id="24" name="等腰三角形 23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67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</p:grpSp>
      <p:sp>
        <p:nvSpPr>
          <p:cNvPr id="26" name="圆角矩形 153"/>
          <p:cNvSpPr/>
          <p:nvPr/>
        </p:nvSpPr>
        <p:spPr>
          <a:xfrm>
            <a:off x="534650" y="1133537"/>
            <a:ext cx="11122703" cy="36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innerShdw blurRad="38100" dist="12700" dir="16200000">
              <a:prstClr val="black">
                <a:alpha val="3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67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8134178" y="4792157"/>
            <a:ext cx="217962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anose="020B0503020204020204" pitchFamily="34" charset="-122"/>
              </a:rPr>
              <a:t>在需求分析中管理员的用例比较简单知识简单的增删查改，完成度为</a:t>
            </a:r>
            <a:r>
              <a:rPr lang="en-US" altLang="zh-CN" sz="20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anose="020B0503020204020204" pitchFamily="34" charset="-122"/>
              </a:rPr>
              <a:t>100%</a:t>
            </a:r>
            <a:endParaRPr lang="zh-CN" altLang="en-US" sz="213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90695942"/>
      </p:ext>
    </p:extLst>
  </p:cSld>
  <p:clrMapOvr>
    <a:masterClrMapping/>
  </p:clrMapOvr>
  <p:transition spd="slow" advTm="0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75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25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75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250"/>
                            </p:stCondLst>
                            <p:childTnLst>
                              <p:par>
                                <p:cTn id="3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0"/>
                            </p:stCondLst>
                            <p:childTnLst>
                              <p:par>
                                <p:cTn id="5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500"/>
                            </p:stCondLst>
                            <p:childTnLst>
                              <p:par>
                                <p:cTn id="6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6250"/>
                            </p:stCondLst>
                            <p:childTnLst>
                              <p:par>
                                <p:cTn id="6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6750"/>
                            </p:stCondLst>
                            <p:childTnLst>
                              <p:par>
                                <p:cTn id="7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7250"/>
                            </p:stCondLst>
                            <p:childTnLst>
                              <p:par>
                                <p:cTn id="7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22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Graphic spid="10" grpId="0">
        <p:bldAsOne/>
      </p:bldGraphic>
      <p:bldGraphic spid="11" grpId="0">
        <p:bldAsOne/>
      </p:bldGraphic>
      <p:bldGraphic spid="12" grpId="0">
        <p:bldAsOne/>
      </p:bldGraphic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  <p:bldP spid="2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_1"/>
          <p:cNvCxnSpPr/>
          <p:nvPr/>
        </p:nvCxnSpPr>
        <p:spPr>
          <a:xfrm>
            <a:off x="1167256" y="2948947"/>
            <a:ext cx="4928745" cy="0"/>
          </a:xfrm>
          <a:prstGeom prst="line">
            <a:avLst/>
          </a:prstGeom>
          <a:noFill/>
          <a:ln w="9525">
            <a:solidFill>
              <a:schemeClr val="bg1">
                <a:lumMod val="50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" name="_2"/>
          <p:cNvCxnSpPr/>
          <p:nvPr/>
        </p:nvCxnSpPr>
        <p:spPr>
          <a:xfrm flipV="1">
            <a:off x="6096000" y="2929467"/>
            <a:ext cx="0" cy="3223685"/>
          </a:xfrm>
          <a:prstGeom prst="line">
            <a:avLst/>
          </a:prstGeom>
          <a:noFill/>
          <a:ln w="9525">
            <a:solidFill>
              <a:schemeClr val="bg1">
                <a:lumMod val="50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" name="_3"/>
          <p:cNvSpPr/>
          <p:nvPr/>
        </p:nvSpPr>
        <p:spPr>
          <a:xfrm>
            <a:off x="6455116" y="3044958"/>
            <a:ext cx="5004235" cy="7078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133" b="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微软雅黑" pitchFamily="34" charset="-122"/>
                <a:ea typeface="微软雅黑" panose="020B0503020204020204" pitchFamily="34" charset="-122"/>
                <a:cs typeface="+mn-cs"/>
              </a:rPr>
              <a:t>完成</a:t>
            </a:r>
            <a:r>
              <a:rPr kumimoji="0" lang="zh-CN" altLang="en-US" sz="2133" b="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微软雅黑" pitchFamily="34" charset="-122"/>
                <a:ea typeface="微软雅黑" panose="020B0503020204020204" pitchFamily="34" charset="-122"/>
                <a:cs typeface="+mn-cs"/>
              </a:rPr>
              <a:t>情况 </a:t>
            </a:r>
            <a:endParaRPr kumimoji="0" lang="en-US" altLang="zh-CN" sz="2133" b="0" i="0" u="none" strike="noStrike" kern="1200" cap="none" spc="0" normalizeH="0" baseline="0" noProof="0" dirty="0" smtClean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微软雅黑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121917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微软雅黑" pitchFamily="34" charset="-122"/>
                <a:ea typeface="微软雅黑" panose="020B0503020204020204" pitchFamily="34" charset="-122"/>
                <a:cs typeface="+mn-cs"/>
              </a:rPr>
              <a:t>需求分析部分包含教师，学生，管理员的用例图及用例分析 ，基本完成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微软雅黑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_4"/>
          <p:cNvSpPr/>
          <p:nvPr/>
        </p:nvSpPr>
        <p:spPr>
          <a:xfrm>
            <a:off x="3631628" y="3254246"/>
            <a:ext cx="213375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89CB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项目文档模块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89CB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_5"/>
          <p:cNvSpPr/>
          <p:nvPr/>
        </p:nvSpPr>
        <p:spPr>
          <a:xfrm>
            <a:off x="6455116" y="4035181"/>
            <a:ext cx="5004235" cy="10032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133" b="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微软雅黑" pitchFamily="34" charset="-122"/>
                <a:ea typeface="微软雅黑" panose="020B0503020204020204" pitchFamily="34" charset="-122"/>
                <a:cs typeface="+mn-cs"/>
              </a:rPr>
              <a:t>完成</a:t>
            </a:r>
            <a:r>
              <a:rPr kumimoji="0" lang="zh-CN" altLang="en-US" sz="2133" b="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微软雅黑" pitchFamily="34" charset="-122"/>
                <a:ea typeface="微软雅黑" panose="020B0503020204020204" pitchFamily="34" charset="-122"/>
                <a:cs typeface="+mn-cs"/>
              </a:rPr>
              <a:t>情况</a:t>
            </a:r>
            <a:endParaRPr kumimoji="0" lang="en-US" altLang="zh-CN" sz="2133" b="0" i="0" u="none" strike="noStrike" kern="1200" cap="none" spc="0" normalizeH="0" baseline="0" noProof="0" dirty="0" smtClean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微软雅黑" pitchFamily="34" charset="-122"/>
              <a:ea typeface="微软雅黑" panose="020B0503020204020204" pitchFamily="34" charset="-122"/>
              <a:cs typeface="+mn-cs"/>
            </a:endParaRPr>
          </a:p>
          <a:p>
            <a:pPr lvl="0" defTabSz="1219170">
              <a:lnSpc>
                <a:spcPct val="120000"/>
              </a:lnSpc>
              <a:defRPr/>
            </a:pPr>
            <a:r>
              <a:rPr lang="zh-CN" altLang="en-US" sz="1400" noProof="0" dirty="0" smtClean="0">
                <a:solidFill>
                  <a:srgbClr val="44546A"/>
                </a:solidFill>
                <a:latin typeface="微软雅黑" pitchFamily="34" charset="-122"/>
                <a:ea typeface="微软雅黑" panose="020B0503020204020204" pitchFamily="34" charset="-122"/>
              </a:rPr>
              <a:t>概要设计部分包含类图，顺序图，完成了一些重要部分</a:t>
            </a:r>
            <a:r>
              <a:rPr lang="zh-CN" altLang="en-US" sz="1400" noProof="0" dirty="0">
                <a:solidFill>
                  <a:srgbClr val="44546A"/>
                </a:solidFill>
                <a:latin typeface="微软雅黑" pitchFamily="34" charset="-122"/>
                <a:ea typeface="微软雅黑" panose="020B0503020204020204" pitchFamily="34" charset="-122"/>
              </a:rPr>
              <a:t>如</a:t>
            </a:r>
            <a:r>
              <a:rPr lang="zh-CN" altLang="en-US" sz="1400" dirty="0" smtClean="0">
                <a:solidFill>
                  <a:srgbClr val="44546A"/>
                </a:solidFill>
                <a:latin typeface="微软雅黑" pitchFamily="34" charset="-122"/>
                <a:ea typeface="微软雅黑" panose="020B0503020204020204" pitchFamily="34" charset="-122"/>
              </a:rPr>
              <a:t>登录</a:t>
            </a:r>
            <a:r>
              <a:rPr lang="zh-CN" altLang="en-US" sz="1400" dirty="0">
                <a:solidFill>
                  <a:srgbClr val="44546A"/>
                </a:solidFill>
                <a:latin typeface="微软雅黑" pitchFamily="34" charset="-122"/>
                <a:ea typeface="微软雅黑" panose="020B0503020204020204" pitchFamily="34" charset="-122"/>
              </a:rPr>
              <a:t>，考</a:t>
            </a:r>
            <a:r>
              <a:rPr lang="zh-CN" altLang="en-US" sz="1400" noProof="0" dirty="0" smtClean="0">
                <a:solidFill>
                  <a:srgbClr val="44546A"/>
                </a:solidFill>
                <a:latin typeface="微软雅黑" pitchFamily="34" charset="-122"/>
                <a:ea typeface="微软雅黑" panose="020B0503020204020204" pitchFamily="34" charset="-122"/>
              </a:rPr>
              <a:t>前管理，考试清理，系统配置，文件上传的类图，顺序图</a:t>
            </a:r>
            <a:endParaRPr kumimoji="0" lang="zh-CN" altLang="en-US" sz="2133" b="0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微软雅黑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" name="_6"/>
          <p:cNvSpPr/>
          <p:nvPr/>
        </p:nvSpPr>
        <p:spPr>
          <a:xfrm>
            <a:off x="3631628" y="4244469"/>
            <a:ext cx="213375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 defTabSz="1219170">
              <a:defRPr/>
            </a:pPr>
            <a:r>
              <a:rPr lang="zh-CN" altLang="en-US" sz="2400" dirty="0">
                <a:solidFill>
                  <a:srgbClr val="089C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项目文档模块</a:t>
            </a:r>
          </a:p>
        </p:txBody>
      </p:sp>
      <p:sp>
        <p:nvSpPr>
          <p:cNvPr id="8" name="_7"/>
          <p:cNvSpPr/>
          <p:nvPr/>
        </p:nvSpPr>
        <p:spPr>
          <a:xfrm>
            <a:off x="6455116" y="5031334"/>
            <a:ext cx="5004235" cy="10032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133" b="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微软雅黑" pitchFamily="34" charset="-122"/>
                <a:ea typeface="微软雅黑" panose="020B0503020204020204" pitchFamily="34" charset="-122"/>
                <a:cs typeface="+mn-cs"/>
              </a:rPr>
              <a:t>完成</a:t>
            </a:r>
            <a:r>
              <a:rPr kumimoji="0" lang="zh-CN" altLang="en-US" sz="2133" b="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微软雅黑" pitchFamily="34" charset="-122"/>
                <a:ea typeface="微软雅黑" panose="020B0503020204020204" pitchFamily="34" charset="-122"/>
                <a:cs typeface="+mn-cs"/>
              </a:rPr>
              <a:t>情况</a:t>
            </a:r>
            <a:endParaRPr kumimoji="0" lang="en-US" altLang="zh-CN" sz="2133" b="0" i="0" u="none" strike="noStrike" kern="1200" cap="none" spc="0" normalizeH="0" baseline="0" noProof="0" dirty="0" smtClean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微软雅黑" pitchFamily="34" charset="-122"/>
              <a:ea typeface="微软雅黑" panose="020B0503020204020204" pitchFamily="34" charset="-122"/>
              <a:cs typeface="+mn-cs"/>
            </a:endParaRPr>
          </a:p>
          <a:p>
            <a:pPr defTabSz="1219170">
              <a:lnSpc>
                <a:spcPct val="120000"/>
              </a:lnSpc>
              <a:defRPr/>
            </a:pPr>
            <a:r>
              <a:rPr lang="zh-CN" altLang="en-US" sz="1400" dirty="0" smtClean="0">
                <a:solidFill>
                  <a:srgbClr val="44546A"/>
                </a:solidFill>
                <a:latin typeface="微软雅黑" pitchFamily="34" charset="-122"/>
                <a:ea typeface="微软雅黑" panose="020B0503020204020204" pitchFamily="34" charset="-122"/>
              </a:rPr>
              <a:t>界面逻辑设计包含系统页面列表及页面说明，</a:t>
            </a:r>
            <a:r>
              <a:rPr lang="zh-CN" altLang="en-US" sz="1400" dirty="0">
                <a:solidFill>
                  <a:srgbClr val="44546A"/>
                </a:solidFill>
                <a:latin typeface="微软雅黑" pitchFamily="34" charset="-122"/>
                <a:ea typeface="微软雅黑" panose="020B0503020204020204" pitchFamily="34" charset="-122"/>
              </a:rPr>
              <a:t>教师部分完成重要</a:t>
            </a:r>
            <a:r>
              <a:rPr lang="zh-CN" altLang="en-US" sz="1400" dirty="0" smtClean="0">
                <a:solidFill>
                  <a:srgbClr val="44546A"/>
                </a:solidFill>
                <a:latin typeface="微软雅黑" pitchFamily="34" charset="-122"/>
                <a:ea typeface="微软雅黑" panose="020B0503020204020204" pitchFamily="34" charset="-122"/>
              </a:rPr>
              <a:t>部分，学生和管理员部分基本完成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微软雅黑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_8"/>
          <p:cNvSpPr/>
          <p:nvPr/>
        </p:nvSpPr>
        <p:spPr>
          <a:xfrm>
            <a:off x="3631628" y="5240622"/>
            <a:ext cx="213375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 defTabSz="1219170">
              <a:defRPr/>
            </a:pPr>
            <a:r>
              <a:rPr lang="zh-CN" altLang="en-US" sz="2400" dirty="0">
                <a:solidFill>
                  <a:srgbClr val="089C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项目文档模块</a:t>
            </a:r>
          </a:p>
        </p:txBody>
      </p:sp>
      <p:sp>
        <p:nvSpPr>
          <p:cNvPr id="10" name="_9"/>
          <p:cNvSpPr/>
          <p:nvPr/>
        </p:nvSpPr>
        <p:spPr>
          <a:xfrm>
            <a:off x="1167255" y="1327283"/>
            <a:ext cx="2957525" cy="2957525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25400">
            <a:solidFill>
              <a:srgbClr val="089CB0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133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1" name="10"/>
          <p:cNvSpPr/>
          <p:nvPr/>
        </p:nvSpPr>
        <p:spPr>
          <a:xfrm>
            <a:off x="1396613" y="1465732"/>
            <a:ext cx="2654084" cy="2680625"/>
          </a:xfrm>
          <a:prstGeom prst="ellipse">
            <a:avLst/>
          </a:prstGeom>
          <a:blipFill dpi="0" rotWithShape="1">
            <a:blip r:embed="rId3"/>
            <a:srcRect/>
            <a:tile tx="-1289050" ty="-190500" sx="100000" sy="100000" flip="none" algn="tl"/>
          </a:blipFill>
          <a:ln w="317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133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12" name="11"/>
          <p:cNvGrpSpPr/>
          <p:nvPr/>
        </p:nvGrpSpPr>
        <p:grpSpPr>
          <a:xfrm>
            <a:off x="5783086" y="5138948"/>
            <a:ext cx="546189" cy="546323"/>
            <a:chOff x="4321024" y="3586324"/>
            <a:chExt cx="450606" cy="450717"/>
          </a:xfrm>
        </p:grpSpPr>
        <p:sp>
          <p:nvSpPr>
            <p:cNvPr id="13" name="Oval 53"/>
            <p:cNvSpPr>
              <a:spLocks noChangeArrowheads="1"/>
            </p:cNvSpPr>
            <p:nvPr/>
          </p:nvSpPr>
          <p:spPr bwMode="auto">
            <a:xfrm>
              <a:off x="4321024" y="3586324"/>
              <a:ext cx="450606" cy="450717"/>
            </a:xfrm>
            <a:prstGeom prst="ellipse">
              <a:avLst/>
            </a:prstGeom>
            <a:solidFill>
              <a:srgbClr val="089CB0"/>
            </a:solidFill>
            <a:ln w="57150">
              <a:gradFill flip="none" rotWithShape="1">
                <a:gsLst>
                  <a:gs pos="0">
                    <a:srgbClr val="FFFFFF"/>
                  </a:gs>
                  <a:gs pos="100000">
                    <a:srgbClr val="D9D9DA"/>
                  </a:gs>
                </a:gsLst>
                <a:lin ang="2700000" scaled="0"/>
                <a:tileRect/>
              </a:gradFill>
            </a:ln>
            <a:effectLst>
              <a:outerShdw blurRad="279400" dist="76200" dir="2700000" sx="101000" sy="101000" algn="tl" rotWithShape="0">
                <a:prstClr val="black">
                  <a:alpha val="2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4" name="文本框 9"/>
            <p:cNvSpPr txBox="1"/>
            <p:nvPr/>
          </p:nvSpPr>
          <p:spPr>
            <a:xfrm>
              <a:off x="4392126" y="3604290"/>
              <a:ext cx="308402" cy="414783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667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Impact" pitchFamily="34" charset="0"/>
                  <a:ea typeface="微软雅黑" panose="020B0503020204020204" pitchFamily="34" charset="-122"/>
                  <a:cs typeface="+mn-cs"/>
                </a:rPr>
                <a:t>C</a:t>
              </a:r>
              <a:endParaRPr kumimoji="0" lang="zh-CN" altLang="en-US" sz="21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Impact" pitchFamily="34" charset="0"/>
                <a:ea typeface="微软雅黑" panose="020B0503020204020204" pitchFamily="34" charset="-122"/>
                <a:cs typeface="+mn-cs"/>
              </a:endParaRPr>
            </a:p>
          </p:txBody>
        </p:sp>
      </p:grpSp>
      <p:grpSp>
        <p:nvGrpSpPr>
          <p:cNvPr id="15" name="12"/>
          <p:cNvGrpSpPr/>
          <p:nvPr/>
        </p:nvGrpSpPr>
        <p:grpSpPr>
          <a:xfrm>
            <a:off x="5783086" y="4244471"/>
            <a:ext cx="546189" cy="546323"/>
            <a:chOff x="4321024" y="3586324"/>
            <a:chExt cx="450606" cy="450717"/>
          </a:xfrm>
        </p:grpSpPr>
        <p:sp>
          <p:nvSpPr>
            <p:cNvPr id="16" name="Oval 53"/>
            <p:cNvSpPr>
              <a:spLocks noChangeArrowheads="1"/>
            </p:cNvSpPr>
            <p:nvPr/>
          </p:nvSpPr>
          <p:spPr bwMode="auto">
            <a:xfrm>
              <a:off x="4321024" y="3586324"/>
              <a:ext cx="450606" cy="450717"/>
            </a:xfrm>
            <a:prstGeom prst="ellipse">
              <a:avLst/>
            </a:prstGeom>
            <a:solidFill>
              <a:srgbClr val="089CB0"/>
            </a:solidFill>
            <a:ln w="57150">
              <a:gradFill flip="none" rotWithShape="1">
                <a:gsLst>
                  <a:gs pos="0">
                    <a:srgbClr val="FFFFFF"/>
                  </a:gs>
                  <a:gs pos="100000">
                    <a:srgbClr val="D9D9DA"/>
                  </a:gs>
                </a:gsLst>
                <a:lin ang="2700000" scaled="0"/>
                <a:tileRect/>
              </a:gradFill>
            </a:ln>
            <a:effectLst>
              <a:outerShdw blurRad="279400" dist="76200" dir="2700000" sx="101000" sy="101000" algn="tl" rotWithShape="0">
                <a:prstClr val="black">
                  <a:alpha val="2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15000">
                      <a:srgbClr val="01B0F1"/>
                    </a:gs>
                    <a:gs pos="99000">
                      <a:srgbClr val="0073C3"/>
                    </a:gs>
                  </a:gsLst>
                  <a:lin ang="12600000" scaled="0"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7" name="文本框 9"/>
            <p:cNvSpPr txBox="1"/>
            <p:nvPr/>
          </p:nvSpPr>
          <p:spPr>
            <a:xfrm>
              <a:off x="4407997" y="3638198"/>
              <a:ext cx="276662" cy="346966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133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Impact" pitchFamily="34" charset="0"/>
                  <a:ea typeface="微软雅黑" panose="020B0503020204020204" pitchFamily="34" charset="-122"/>
                  <a:cs typeface="+mn-cs"/>
                </a:rPr>
                <a:t>B</a:t>
              </a:r>
              <a:endParaRPr kumimoji="0" lang="zh-CN" altLang="en-US" sz="21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Impact" pitchFamily="34" charset="0"/>
                <a:ea typeface="微软雅黑" panose="020B0503020204020204" pitchFamily="34" charset="-122"/>
                <a:cs typeface="+mn-cs"/>
              </a:endParaRPr>
            </a:p>
          </p:txBody>
        </p:sp>
      </p:grpSp>
      <p:grpSp>
        <p:nvGrpSpPr>
          <p:cNvPr id="18" name="13"/>
          <p:cNvGrpSpPr/>
          <p:nvPr/>
        </p:nvGrpSpPr>
        <p:grpSpPr>
          <a:xfrm>
            <a:off x="5783086" y="3256062"/>
            <a:ext cx="546189" cy="546323"/>
            <a:chOff x="4321024" y="3586324"/>
            <a:chExt cx="450606" cy="450717"/>
          </a:xfrm>
        </p:grpSpPr>
        <p:sp>
          <p:nvSpPr>
            <p:cNvPr id="19" name="Oval 53"/>
            <p:cNvSpPr>
              <a:spLocks noChangeArrowheads="1"/>
            </p:cNvSpPr>
            <p:nvPr/>
          </p:nvSpPr>
          <p:spPr bwMode="auto">
            <a:xfrm>
              <a:off x="4321024" y="3586324"/>
              <a:ext cx="450606" cy="450717"/>
            </a:xfrm>
            <a:prstGeom prst="ellipse">
              <a:avLst/>
            </a:prstGeom>
            <a:solidFill>
              <a:srgbClr val="089CB0"/>
            </a:solidFill>
            <a:ln w="57150">
              <a:gradFill flip="none" rotWithShape="1">
                <a:gsLst>
                  <a:gs pos="0">
                    <a:srgbClr val="FFFFFF"/>
                  </a:gs>
                  <a:gs pos="100000">
                    <a:srgbClr val="D9D9DA"/>
                  </a:gs>
                </a:gsLst>
                <a:lin ang="2700000" scaled="0"/>
                <a:tileRect/>
              </a:gradFill>
            </a:ln>
            <a:effectLst>
              <a:outerShdw blurRad="279400" dist="76200" dir="2700000" sx="101000" sy="101000" algn="tl" rotWithShape="0">
                <a:prstClr val="black">
                  <a:alpha val="2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0" name="文本框 9"/>
            <p:cNvSpPr txBox="1"/>
            <p:nvPr/>
          </p:nvSpPr>
          <p:spPr>
            <a:xfrm>
              <a:off x="4398739" y="3604290"/>
              <a:ext cx="295177" cy="414783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667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Impact" pitchFamily="34" charset="0"/>
                  <a:ea typeface="微软雅黑" panose="020B0503020204020204" pitchFamily="34" charset="-122"/>
                  <a:cs typeface="+mn-cs"/>
                </a:rPr>
                <a:t>A</a:t>
              </a:r>
              <a:endParaRPr kumimoji="0" lang="zh-CN" altLang="en-US" sz="21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Impact" pitchFamily="34" charset="0"/>
                <a:ea typeface="微软雅黑" panose="020B0503020204020204" pitchFamily="34" charset="-122"/>
                <a:cs typeface="+mn-cs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568443" y="493533"/>
            <a:ext cx="2475090" cy="420564"/>
            <a:chOff x="568442" y="319364"/>
            <a:chExt cx="2475092" cy="420565"/>
          </a:xfrm>
        </p:grpSpPr>
        <p:sp>
          <p:nvSpPr>
            <p:cNvPr id="22" name="文本框 23"/>
            <p:cNvSpPr txBox="1"/>
            <p:nvPr/>
          </p:nvSpPr>
          <p:spPr>
            <a:xfrm>
              <a:off x="665958" y="319364"/>
              <a:ext cx="2377576" cy="4205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133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89CB0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rPr>
                <a:t>项目文档完成情况</a:t>
              </a:r>
              <a:endParaRPr kumimoji="0" lang="zh-CN" altLang="en-US" sz="2133" b="0" i="0" u="none" strike="noStrike" kern="1200" cap="none" spc="0" normalizeH="0" baseline="0" noProof="0" dirty="0">
                <a:ln>
                  <a:noFill/>
                </a:ln>
                <a:solidFill>
                  <a:srgbClr val="089CB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  <p:sp>
          <p:nvSpPr>
            <p:cNvPr id="23" name="等腰三角形 22"/>
            <p:cNvSpPr/>
            <p:nvPr/>
          </p:nvSpPr>
          <p:spPr>
            <a:xfrm rot="16200000" flipH="1" flipV="1">
              <a:off x="492508" y="454911"/>
              <a:ext cx="304323" cy="152455"/>
            </a:xfrm>
            <a:prstGeom prst="triangle">
              <a:avLst/>
            </a:prstGeom>
            <a:solidFill>
              <a:schemeClr val="tx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67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</p:grpSp>
      <p:sp>
        <p:nvSpPr>
          <p:cNvPr id="25" name="圆角矩形 153"/>
          <p:cNvSpPr/>
          <p:nvPr/>
        </p:nvSpPr>
        <p:spPr>
          <a:xfrm>
            <a:off x="534650" y="1133537"/>
            <a:ext cx="11122703" cy="36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innerShdw blurRad="38100" dist="12700" dir="16200000">
              <a:prstClr val="black">
                <a:alpha val="3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67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71716939"/>
      </p:ext>
    </p:extLst>
  </p:cSld>
  <p:clrMapOvr>
    <a:masterClrMapping/>
  </p:clrMapOvr>
  <p:transition spd="slow" advTm="0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25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750"/>
                            </p:stCondLst>
                            <p:childTnLst>
                              <p:par>
                                <p:cTn id="3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nodeType="withEffect">
                                  <p:stCondLst>
                                    <p:cond delay="13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nodeType="withEffect">
                                  <p:stCondLst>
                                    <p:cond delay="9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9" grpId="0"/>
      <p:bldP spid="10" grpId="0" animBg="1"/>
      <p:bldP spid="11" grpId="0" animBg="1"/>
      <p:bldP spid="25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A64B0724-0A02-4BD4-97E3-E63528FC2A2D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PRESENTATION_TITLE" val="www.33ppt.com"/>
</p:tagLst>
</file>

<file path=ppt/theme/theme1.xml><?xml version="1.0" encoding="utf-8"?>
<a:theme xmlns:a="http://schemas.openxmlformats.org/drawingml/2006/main" name="第一PPT模板网-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4-浅色-办公趣味-多彩">
  <a:themeElements>
    <a:clrScheme name="CLASSIC - Standart Office">
      <a:dk1>
        <a:srgbClr val="44546A"/>
      </a:dk1>
      <a:lt1>
        <a:sysClr val="window" lastClr="FFFFFF"/>
      </a:lt1>
      <a:dk2>
        <a:srgbClr val="8496B0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8100">
          <a:solidFill>
            <a:schemeClr val="tx1">
              <a:lumMod val="60000"/>
              <a:lumOff val="40000"/>
            </a:schemeClr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00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24-浅色-办公趣味-多彩" id="{7EE850B1-B640-41FE-961B-2C8D1601101E}" vid="{71BC90C3-6648-40F9-9C34-8F5736F00862}"/>
    </a:ext>
  </a:extLst>
</a:theme>
</file>

<file path=ppt/theme/theme3.xml><?xml version="1.0" encoding="utf-8"?>
<a:theme xmlns:a="http://schemas.openxmlformats.org/drawingml/2006/main" name="1_Office 主题​​">
  <a:themeElements>
    <a:clrScheme name="自定义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73C3"/>
      </a:accent1>
      <a:accent2>
        <a:srgbClr val="01B0F1"/>
      </a:accent2>
      <a:accent3>
        <a:srgbClr val="0073C3"/>
      </a:accent3>
      <a:accent4>
        <a:srgbClr val="01B0F1"/>
      </a:accent4>
      <a:accent5>
        <a:srgbClr val="0073C3"/>
      </a:accent5>
      <a:accent6>
        <a:srgbClr val="01B0F1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主题">
  <a:themeElements>
    <a:clrScheme name="自定义 237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05DA2"/>
      </a:accent1>
      <a:accent2>
        <a:srgbClr val="C4C7CB"/>
      </a:accent2>
      <a:accent3>
        <a:srgbClr val="7F7F7F"/>
      </a:accent3>
      <a:accent4>
        <a:srgbClr val="7F7F7F"/>
      </a:accent4>
      <a:accent5>
        <a:srgbClr val="7F7F7F"/>
      </a:accent5>
      <a:accent6>
        <a:srgbClr val="7F7F7F"/>
      </a:accent6>
      <a:hlink>
        <a:srgbClr val="17365D"/>
      </a:hlink>
      <a:folHlink>
        <a:srgbClr val="548DD4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>
          <a:defRPr sz="1200" dirty="0" smtClean="0">
            <a:solidFill>
              <a:schemeClr val="tx1">
                <a:lumMod val="75000"/>
                <a:lumOff val="25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raClrSchemeLst/>
</a:theme>
</file>

<file path=ppt/theme/theme5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www.33ppt.com</Template>
  <TotalTime>163</TotalTime>
  <Words>982</Words>
  <Application>Microsoft Office PowerPoint</Application>
  <PresentationFormat>宽屏</PresentationFormat>
  <Paragraphs>130</Paragraphs>
  <Slides>16</Slides>
  <Notes>16</Notes>
  <HiddenSlides>0</HiddenSlides>
  <MMClips>2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16</vt:i4>
      </vt:variant>
    </vt:vector>
  </HeadingPairs>
  <TitlesOfParts>
    <vt:vector size="32" baseType="lpstr">
      <vt:lpstr>Bebas Neue</vt:lpstr>
      <vt:lpstr>Gill Sans</vt:lpstr>
      <vt:lpstr>Lato Light</vt:lpstr>
      <vt:lpstr>等线</vt:lpstr>
      <vt:lpstr>方正大黑简体</vt:lpstr>
      <vt:lpstr>宋体</vt:lpstr>
      <vt:lpstr>微软雅黑</vt:lpstr>
      <vt:lpstr>微软雅黑 Light</vt:lpstr>
      <vt:lpstr>Arial</vt:lpstr>
      <vt:lpstr>Calibri</vt:lpstr>
      <vt:lpstr>Calibri Light</vt:lpstr>
      <vt:lpstr>Impact</vt:lpstr>
      <vt:lpstr>第一PPT模板网-WWW.1PPT.COM</vt:lpstr>
      <vt:lpstr>24-浅色-办公趣味-多彩</vt:lpstr>
      <vt:lpstr>1_Office 主题​​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www.33ppt.com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www.33ppt.com</dc:title>
  <dc:creator>www.33ppt.com</dc:creator>
  <cp:lastModifiedBy>2043688549@qq.com</cp:lastModifiedBy>
  <cp:revision>81</cp:revision>
  <dcterms:created xsi:type="dcterms:W3CDTF">2017-11-01T06:27:10Z</dcterms:created>
  <dcterms:modified xsi:type="dcterms:W3CDTF">2019-06-14T08:16:05Z</dcterms:modified>
</cp:coreProperties>
</file>

<file path=docProps/thumbnail.jpeg>
</file>